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63" r:id="rId3"/>
    <p:sldId id="269" r:id="rId4"/>
    <p:sldId id="257" r:id="rId5"/>
    <p:sldId id="258" r:id="rId6"/>
    <p:sldId id="267" r:id="rId7"/>
    <p:sldId id="270" r:id="rId8"/>
    <p:sldId id="271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029"/>
    <a:srgbClr val="D86345"/>
    <a:srgbClr val="4D98B6"/>
    <a:srgbClr val="F5EEDE"/>
    <a:srgbClr val="D96948"/>
    <a:srgbClr val="EEEAE5"/>
    <a:srgbClr val="0F5F48"/>
    <a:srgbClr val="FFF3E5"/>
    <a:srgbClr val="CAAA67"/>
    <a:srgbClr val="E3BB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04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3.svg>
</file>

<file path=ppt/media/image4.png>
</file>

<file path=ppt/media/image5.gif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D1AAE-2C6D-4ABE-9361-A005EAB7E3D0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712A6-A2F8-41D3-B662-8A575CAA7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782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6DABD-EC0C-42FB-A706-DDCA57BC6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EED739-3F7B-483C-B376-64DFBB013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B01CC3-9F64-4E14-B39B-18217A5D4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4288C-F410-44F5-85CE-289E6F258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FB9D7-6DE3-410F-ABB1-03AF78AA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07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BEEF44-0F2E-4CFD-9D58-A6838A13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07B147-FEA2-4C7F-84FE-54CCE6C83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05972-AFC6-45E1-AF8A-76A6F2FB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337B60-370B-49A9-97AE-FF29A222D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230463-8015-4C24-8A54-132872B3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84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CBBCAB-3F4A-42D9-B15B-3466DBD845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4F0025-57BA-4B4F-9588-07308EF5DB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BDD7FB-CBBA-4E47-9466-F2881417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55A39B-4405-4574-A34D-7D6DA0E6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CDAE51-B33C-4FBE-8F51-DB1E7B114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794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765CB-6EA7-424F-8B5E-21C466DA9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63619-CE72-488C-BCC9-34658619A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9AC3F6-6EFE-469F-84E0-AABF030CE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4D2450-9F8E-4483-878B-DE25B031A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E5EEAF-0281-407B-AF00-DABEBDAB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902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905F7-6937-4C58-9856-F26AB6D4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A16414-64FB-4754-87BD-523A880AB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D6D2F2-C2E1-4881-B1CE-7ADB6A0D3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5350D2-1721-46FB-B66F-F9FD3DEB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E8592E-1C25-4F66-B1D0-D6D93BF06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1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2145C-44AC-4B56-A2C6-B9521DEC8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BD0C9A-1E84-4BDE-B91D-D4D7EB733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F88D62-F96E-45A9-A579-33FF35ACD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8CAA0C-79F2-4061-9F65-EB6AFD903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1476D0-9F3B-47EE-BA16-6DA6B3F79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F0D40-7F83-41CC-BA46-C70900210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31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9964F-A904-4FC4-8307-ECB57B90B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7DB06F-AD14-4E50-9C91-CF80C061E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99A284-0518-4010-A4BB-449D79608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205A67-BA10-454A-9935-4A621159DD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54C78A-D4F2-4649-BF62-6B990C2360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284528-DCCE-4021-8C6B-8F79692A1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61DA5-40A3-4974-91B7-ABAF0168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065B39-3301-4B89-859F-6F036C8C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23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C18FD-09C6-4814-B21E-07D6DA77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4683DC-1497-48FB-9639-D13B4084A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50830C-34D6-4B81-AB73-D52AE7E68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F6D126-20D7-4811-BA34-EB3089989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58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E7D8FF-BB83-4E01-A921-0889C8E0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FC479B-2869-4E11-8391-169F99A4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1D343D-FDFE-40A9-870A-F792319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904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D8438-7D76-46B4-B88B-FEA4E1486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62EC71-DE26-42A4-B99C-DAA7A0244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B557E-B198-4F5E-866F-A3A705374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6F719A-BF87-4D18-8D56-A03A43E0A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3BBE26-1BA0-44C5-A20A-F13EEDD47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8AE27-24CB-4395-B791-D71E8B525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022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12626-E224-4C58-94DE-54C75202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DB12CF-21CA-4E1B-B8D1-2BD31A6C7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5D3025-0C61-4E50-8BC2-E445760B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A5553C-1727-4026-8551-343A28A1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2949BD-4AD7-4FC0-9978-3142BA4C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704E24-4F4B-46AC-9E07-D257E4E4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2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419919-2F04-4747-AB56-9B6DC14E5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A43C9-37D0-4833-9591-9D0A19041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FC0B35-0CFB-4FC8-8072-54CED804B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9862D-7365-443A-AFC8-099F8E7BEBA9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B73413-CADA-44E8-88F0-A1B0C1A21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89443E-A17D-4326-8C52-D55158181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F5F4C-36B9-4F6A-AFD0-7FFFB34BE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03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54216" y="6260814"/>
            <a:ext cx="2683568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2C7FF6F-F8FA-4826-AA29-9E421261DD1D}"/>
              </a:ext>
            </a:extLst>
          </p:cNvPr>
          <p:cNvSpPr/>
          <p:nvPr/>
        </p:nvSpPr>
        <p:spPr>
          <a:xfrm>
            <a:off x="1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0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0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F28BFD-2ACC-48B1-BECC-09C42D96BACC}"/>
              </a:ext>
            </a:extLst>
          </p:cNvPr>
          <p:cNvGrpSpPr/>
          <p:nvPr/>
        </p:nvGrpSpPr>
        <p:grpSpPr>
          <a:xfrm>
            <a:off x="16042" y="4649617"/>
            <a:ext cx="12155642" cy="2220821"/>
            <a:chOff x="16042" y="4649617"/>
            <a:chExt cx="12155642" cy="2220821"/>
          </a:xfrm>
        </p:grpSpPr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EA3E205B-9617-426C-AA77-E1CCE56AC08B}"/>
                </a:ext>
              </a:extLst>
            </p:cNvPr>
            <p:cNvSpPr/>
            <p:nvPr/>
          </p:nvSpPr>
          <p:spPr>
            <a:xfrm flipH="1">
              <a:off x="11976836" y="4649617"/>
              <a:ext cx="194848" cy="2220821"/>
            </a:xfrm>
            <a:custGeom>
              <a:avLst/>
              <a:gdLst>
                <a:gd name="connsiteX0" fmla="*/ 0 w 298765"/>
                <a:gd name="connsiteY0" fmla="*/ 0 h 2220821"/>
                <a:gd name="connsiteX1" fmla="*/ 0 w 298765"/>
                <a:gd name="connsiteY1" fmla="*/ 2220821 h 2220821"/>
                <a:gd name="connsiteX2" fmla="*/ 298765 w 298765"/>
                <a:gd name="connsiteY2" fmla="*/ 2220821 h 2220821"/>
                <a:gd name="connsiteX3" fmla="*/ 298765 w 298765"/>
                <a:gd name="connsiteY3" fmla="*/ 615097 h 2220821"/>
                <a:gd name="connsiteX4" fmla="*/ 274064 w 298765"/>
                <a:gd name="connsiteY4" fmla="*/ 591286 h 2220821"/>
                <a:gd name="connsiteX5" fmla="*/ 0 w 298765"/>
                <a:gd name="connsiteY5" fmla="*/ 0 h 222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765" h="2220821">
                  <a:moveTo>
                    <a:pt x="0" y="0"/>
                  </a:moveTo>
                  <a:lnTo>
                    <a:pt x="0" y="2220821"/>
                  </a:lnTo>
                  <a:lnTo>
                    <a:pt x="298765" y="2220821"/>
                  </a:lnTo>
                  <a:lnTo>
                    <a:pt x="298765" y="615097"/>
                  </a:lnTo>
                  <a:lnTo>
                    <a:pt x="274064" y="591286"/>
                  </a:lnTo>
                  <a:cubicBezTo>
                    <a:pt x="95951" y="404499"/>
                    <a:pt x="0" y="205904"/>
                    <a:pt x="0" y="0"/>
                  </a:cubicBez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590048D5-219C-4C4E-B4AE-41F4DA113C1D}"/>
                </a:ext>
              </a:extLst>
            </p:cNvPr>
            <p:cNvSpPr/>
            <p:nvPr/>
          </p:nvSpPr>
          <p:spPr>
            <a:xfrm flipH="1">
              <a:off x="16042" y="4670883"/>
              <a:ext cx="178508" cy="2199555"/>
            </a:xfrm>
            <a:custGeom>
              <a:avLst/>
              <a:gdLst>
                <a:gd name="connsiteX0" fmla="*/ 273712 w 273712"/>
                <a:gd name="connsiteY0" fmla="*/ 0 h 2199555"/>
                <a:gd name="connsiteX1" fmla="*/ 81794 w 273712"/>
                <a:gd name="connsiteY1" fmla="*/ 496929 h 2199555"/>
                <a:gd name="connsiteX2" fmla="*/ 0 w 273712"/>
                <a:gd name="connsiteY2" fmla="*/ 590882 h 2199555"/>
                <a:gd name="connsiteX3" fmla="*/ 0 w 273712"/>
                <a:gd name="connsiteY3" fmla="*/ 2199555 h 2199555"/>
                <a:gd name="connsiteX4" fmla="*/ 273712 w 273712"/>
                <a:gd name="connsiteY4" fmla="*/ 2199555 h 2199555"/>
                <a:gd name="connsiteX5" fmla="*/ 273712 w 273712"/>
                <a:gd name="connsiteY5" fmla="*/ 0 h 219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12" h="2199555">
                  <a:moveTo>
                    <a:pt x="273712" y="0"/>
                  </a:moveTo>
                  <a:cubicBezTo>
                    <a:pt x="273712" y="171587"/>
                    <a:pt x="207079" y="338098"/>
                    <a:pt x="81794" y="496929"/>
                  </a:cubicBezTo>
                  <a:lnTo>
                    <a:pt x="0" y="590882"/>
                  </a:lnTo>
                  <a:lnTo>
                    <a:pt x="0" y="2199555"/>
                  </a:lnTo>
                  <a:lnTo>
                    <a:pt x="273712" y="2199555"/>
                  </a:lnTo>
                  <a:lnTo>
                    <a:pt x="273712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13975DC3-758E-4EE2-9D2C-73A5D7FF957A}"/>
                </a:ext>
              </a:extLst>
            </p:cNvPr>
            <p:cNvSpPr/>
            <p:nvPr/>
          </p:nvSpPr>
          <p:spPr>
            <a:xfrm flipH="1">
              <a:off x="503431" y="5386634"/>
              <a:ext cx="220012" cy="1483804"/>
            </a:xfrm>
            <a:custGeom>
              <a:avLst/>
              <a:gdLst>
                <a:gd name="connsiteX0" fmla="*/ 337351 w 337351"/>
                <a:gd name="connsiteY0" fmla="*/ 0 h 1483804"/>
                <a:gd name="connsiteX1" fmla="*/ 292682 w 337351"/>
                <a:gd name="connsiteY1" fmla="*/ 36953 h 1483804"/>
                <a:gd name="connsiteX2" fmla="*/ 35982 w 337351"/>
                <a:gd name="connsiteY2" fmla="*/ 210767 h 1483804"/>
                <a:gd name="connsiteX3" fmla="*/ 0 w 337351"/>
                <a:gd name="connsiteY3" fmla="*/ 231179 h 1483804"/>
                <a:gd name="connsiteX4" fmla="*/ 0 w 337351"/>
                <a:gd name="connsiteY4" fmla="*/ 1483804 h 1483804"/>
                <a:gd name="connsiteX5" fmla="*/ 337351 w 337351"/>
                <a:gd name="connsiteY5" fmla="*/ 1483804 h 1483804"/>
                <a:gd name="connsiteX6" fmla="*/ 337351 w 337351"/>
                <a:gd name="connsiteY6" fmla="*/ 0 h 148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83804">
                  <a:moveTo>
                    <a:pt x="337351" y="0"/>
                  </a:moveTo>
                  <a:lnTo>
                    <a:pt x="292682" y="36953"/>
                  </a:lnTo>
                  <a:cubicBezTo>
                    <a:pt x="215563" y="96425"/>
                    <a:pt x="129826" y="154419"/>
                    <a:pt x="35982" y="210767"/>
                  </a:cubicBezTo>
                  <a:lnTo>
                    <a:pt x="0" y="231179"/>
                  </a:lnTo>
                  <a:lnTo>
                    <a:pt x="0" y="1483804"/>
                  </a:lnTo>
                  <a:lnTo>
                    <a:pt x="337351" y="148380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CDCB4F95-0282-43C6-916E-D6E589190568}"/>
                </a:ext>
              </a:extLst>
            </p:cNvPr>
            <p:cNvSpPr/>
            <p:nvPr/>
          </p:nvSpPr>
          <p:spPr>
            <a:xfrm flipH="1">
              <a:off x="11464257" y="5407359"/>
              <a:ext cx="220012" cy="1463079"/>
            </a:xfrm>
            <a:custGeom>
              <a:avLst/>
              <a:gdLst>
                <a:gd name="connsiteX0" fmla="*/ 0 w 337351"/>
                <a:gd name="connsiteY0" fmla="*/ 0 h 1463079"/>
                <a:gd name="connsiteX1" fmla="*/ 0 w 337351"/>
                <a:gd name="connsiteY1" fmla="*/ 1463079 h 1463079"/>
                <a:gd name="connsiteX2" fmla="*/ 337351 w 337351"/>
                <a:gd name="connsiteY2" fmla="*/ 1463079 h 1463079"/>
                <a:gd name="connsiteX3" fmla="*/ 337351 w 337351"/>
                <a:gd name="connsiteY3" fmla="*/ 224666 h 1463079"/>
                <a:gd name="connsiteX4" fmla="*/ 276316 w 337351"/>
                <a:gd name="connsiteY4" fmla="*/ 190042 h 1463079"/>
                <a:gd name="connsiteX5" fmla="*/ 19616 w 337351"/>
                <a:gd name="connsiteY5" fmla="*/ 16228 h 1463079"/>
                <a:gd name="connsiteX6" fmla="*/ 0 w 337351"/>
                <a:gd name="connsiteY6" fmla="*/ 0 h 146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463079">
                  <a:moveTo>
                    <a:pt x="0" y="0"/>
                  </a:moveTo>
                  <a:lnTo>
                    <a:pt x="0" y="1463079"/>
                  </a:lnTo>
                  <a:lnTo>
                    <a:pt x="337351" y="1463079"/>
                  </a:lnTo>
                  <a:lnTo>
                    <a:pt x="337351" y="224666"/>
                  </a:lnTo>
                  <a:lnTo>
                    <a:pt x="276316" y="190042"/>
                  </a:lnTo>
                  <a:cubicBezTo>
                    <a:pt x="182471" y="133694"/>
                    <a:pt x="96734" y="75700"/>
                    <a:pt x="19616" y="162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097C47E3-840F-4816-91B9-AB5E2F95E2C9}"/>
                </a:ext>
              </a:extLst>
            </p:cNvPr>
            <p:cNvSpPr/>
            <p:nvPr/>
          </p:nvSpPr>
          <p:spPr>
            <a:xfrm flipH="1">
              <a:off x="1001455" y="5706042"/>
              <a:ext cx="220012" cy="1164396"/>
            </a:xfrm>
            <a:custGeom>
              <a:avLst/>
              <a:gdLst>
                <a:gd name="connsiteX0" fmla="*/ 337351 w 337351"/>
                <a:gd name="connsiteY0" fmla="*/ 0 h 1164396"/>
                <a:gd name="connsiteX1" fmla="*/ 228659 w 337351"/>
                <a:gd name="connsiteY1" fmla="*/ 55301 h 1164396"/>
                <a:gd name="connsiteX2" fmla="*/ 58701 w 337351"/>
                <a:gd name="connsiteY2" fmla="*/ 133259 h 1164396"/>
                <a:gd name="connsiteX3" fmla="*/ 0 w 337351"/>
                <a:gd name="connsiteY3" fmla="*/ 157624 h 1164396"/>
                <a:gd name="connsiteX4" fmla="*/ 0 w 337351"/>
                <a:gd name="connsiteY4" fmla="*/ 1164396 h 1164396"/>
                <a:gd name="connsiteX5" fmla="*/ 337351 w 337351"/>
                <a:gd name="connsiteY5" fmla="*/ 1164396 h 1164396"/>
                <a:gd name="connsiteX6" fmla="*/ 337351 w 337351"/>
                <a:gd name="connsiteY6" fmla="*/ 0 h 116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64396">
                  <a:moveTo>
                    <a:pt x="337351" y="0"/>
                  </a:moveTo>
                  <a:lnTo>
                    <a:pt x="228659" y="55301"/>
                  </a:lnTo>
                  <a:cubicBezTo>
                    <a:pt x="173884" y="81747"/>
                    <a:pt x="117210" y="107740"/>
                    <a:pt x="58701" y="133259"/>
                  </a:cubicBezTo>
                  <a:lnTo>
                    <a:pt x="0" y="157624"/>
                  </a:lnTo>
                  <a:lnTo>
                    <a:pt x="0" y="1164396"/>
                  </a:lnTo>
                  <a:lnTo>
                    <a:pt x="337351" y="116439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CD645CC-6C66-4F5E-A097-AD5C242286F7}"/>
                </a:ext>
              </a:extLst>
            </p:cNvPr>
            <p:cNvSpPr/>
            <p:nvPr/>
          </p:nvSpPr>
          <p:spPr>
            <a:xfrm flipH="1">
              <a:off x="10966233" y="5718789"/>
              <a:ext cx="220012" cy="1151649"/>
            </a:xfrm>
            <a:custGeom>
              <a:avLst/>
              <a:gdLst>
                <a:gd name="connsiteX0" fmla="*/ 0 w 337351"/>
                <a:gd name="connsiteY0" fmla="*/ 0 h 1151649"/>
                <a:gd name="connsiteX1" fmla="*/ 0 w 337351"/>
                <a:gd name="connsiteY1" fmla="*/ 1151649 h 1151649"/>
                <a:gd name="connsiteX2" fmla="*/ 337351 w 337351"/>
                <a:gd name="connsiteY2" fmla="*/ 1151649 h 1151649"/>
                <a:gd name="connsiteX3" fmla="*/ 337351 w 337351"/>
                <a:gd name="connsiteY3" fmla="*/ 155276 h 1151649"/>
                <a:gd name="connsiteX4" fmla="*/ 253597 w 337351"/>
                <a:gd name="connsiteY4" fmla="*/ 120512 h 1151649"/>
                <a:gd name="connsiteX5" fmla="*/ 83639 w 337351"/>
                <a:gd name="connsiteY5" fmla="*/ 42554 h 1151649"/>
                <a:gd name="connsiteX6" fmla="*/ 0 w 337351"/>
                <a:gd name="connsiteY6" fmla="*/ 0 h 115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1151649">
                  <a:moveTo>
                    <a:pt x="0" y="0"/>
                  </a:moveTo>
                  <a:lnTo>
                    <a:pt x="0" y="1151649"/>
                  </a:lnTo>
                  <a:lnTo>
                    <a:pt x="337351" y="1151649"/>
                  </a:lnTo>
                  <a:lnTo>
                    <a:pt x="337351" y="155276"/>
                  </a:lnTo>
                  <a:lnTo>
                    <a:pt x="253597" y="120512"/>
                  </a:lnTo>
                  <a:cubicBezTo>
                    <a:pt x="195088" y="94993"/>
                    <a:pt x="138414" y="69000"/>
                    <a:pt x="83639" y="425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5F093EA-9178-432F-A149-4B3FB62F4289}"/>
                </a:ext>
              </a:extLst>
            </p:cNvPr>
            <p:cNvSpPr/>
            <p:nvPr/>
          </p:nvSpPr>
          <p:spPr>
            <a:xfrm flipH="1">
              <a:off x="1499479" y="5928877"/>
              <a:ext cx="220012" cy="941561"/>
            </a:xfrm>
            <a:custGeom>
              <a:avLst/>
              <a:gdLst>
                <a:gd name="connsiteX0" fmla="*/ 337351 w 337351"/>
                <a:gd name="connsiteY0" fmla="*/ 0 h 941561"/>
                <a:gd name="connsiteX1" fmla="*/ 184154 w 337351"/>
                <a:gd name="connsiteY1" fmla="*/ 57687 h 941561"/>
                <a:gd name="connsiteX2" fmla="*/ 0 w 337351"/>
                <a:gd name="connsiteY2" fmla="*/ 120690 h 941561"/>
                <a:gd name="connsiteX3" fmla="*/ 0 w 337351"/>
                <a:gd name="connsiteY3" fmla="*/ 941561 h 941561"/>
                <a:gd name="connsiteX4" fmla="*/ 337351 w 337351"/>
                <a:gd name="connsiteY4" fmla="*/ 941561 h 941561"/>
                <a:gd name="connsiteX5" fmla="*/ 337351 w 337351"/>
                <a:gd name="connsiteY5" fmla="*/ 0 h 94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941561">
                  <a:moveTo>
                    <a:pt x="337351" y="0"/>
                  </a:moveTo>
                  <a:lnTo>
                    <a:pt x="184154" y="57687"/>
                  </a:lnTo>
                  <a:lnTo>
                    <a:pt x="0" y="120690"/>
                  </a:lnTo>
                  <a:lnTo>
                    <a:pt x="0" y="941561"/>
                  </a:lnTo>
                  <a:lnTo>
                    <a:pt x="337351" y="94156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06983C30-ED90-4F1A-8918-FB5D68F8ABA4}"/>
                </a:ext>
              </a:extLst>
            </p:cNvPr>
            <p:cNvSpPr/>
            <p:nvPr/>
          </p:nvSpPr>
          <p:spPr>
            <a:xfrm flipH="1">
              <a:off x="10468209" y="5938311"/>
              <a:ext cx="220012" cy="932127"/>
            </a:xfrm>
            <a:custGeom>
              <a:avLst/>
              <a:gdLst>
                <a:gd name="connsiteX0" fmla="*/ 0 w 337351"/>
                <a:gd name="connsiteY0" fmla="*/ 0 h 932127"/>
                <a:gd name="connsiteX1" fmla="*/ 0 w 337351"/>
                <a:gd name="connsiteY1" fmla="*/ 932127 h 932127"/>
                <a:gd name="connsiteX2" fmla="*/ 337351 w 337351"/>
                <a:gd name="connsiteY2" fmla="*/ 932127 h 932127"/>
                <a:gd name="connsiteX3" fmla="*/ 337351 w 337351"/>
                <a:gd name="connsiteY3" fmla="*/ 119598 h 932127"/>
                <a:gd name="connsiteX4" fmla="*/ 329991 w 337351"/>
                <a:gd name="connsiteY4" fmla="*/ 117309 h 932127"/>
                <a:gd name="connsiteX5" fmla="*/ 128144 w 337351"/>
                <a:gd name="connsiteY5" fmla="*/ 48253 h 932127"/>
                <a:gd name="connsiteX6" fmla="*/ 0 w 337351"/>
                <a:gd name="connsiteY6" fmla="*/ 0 h 93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932127">
                  <a:moveTo>
                    <a:pt x="0" y="0"/>
                  </a:moveTo>
                  <a:lnTo>
                    <a:pt x="0" y="932127"/>
                  </a:lnTo>
                  <a:lnTo>
                    <a:pt x="337351" y="932127"/>
                  </a:lnTo>
                  <a:lnTo>
                    <a:pt x="337351" y="119598"/>
                  </a:lnTo>
                  <a:lnTo>
                    <a:pt x="329991" y="117309"/>
                  </a:lnTo>
                  <a:cubicBezTo>
                    <a:pt x="261044" y="94820"/>
                    <a:pt x="193740" y="71794"/>
                    <a:pt x="128144" y="482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A323BEC0-21F9-4E19-9121-5B17CD51BB87}"/>
                </a:ext>
              </a:extLst>
            </p:cNvPr>
            <p:cNvSpPr/>
            <p:nvPr/>
          </p:nvSpPr>
          <p:spPr>
            <a:xfrm flipH="1">
              <a:off x="1997503" y="6100084"/>
              <a:ext cx="220012" cy="770354"/>
            </a:xfrm>
            <a:custGeom>
              <a:avLst/>
              <a:gdLst>
                <a:gd name="connsiteX0" fmla="*/ 337351 w 337351"/>
                <a:gd name="connsiteY0" fmla="*/ 0 h 770354"/>
                <a:gd name="connsiteX1" fmla="*/ 268621 w 337351"/>
                <a:gd name="connsiteY1" fmla="*/ 21374 h 770354"/>
                <a:gd name="connsiteX2" fmla="*/ 47430 w 337351"/>
                <a:gd name="connsiteY2" fmla="*/ 83870 h 770354"/>
                <a:gd name="connsiteX3" fmla="*/ 0 w 337351"/>
                <a:gd name="connsiteY3" fmla="*/ 96028 h 770354"/>
                <a:gd name="connsiteX4" fmla="*/ 0 w 337351"/>
                <a:gd name="connsiteY4" fmla="*/ 770354 h 770354"/>
                <a:gd name="connsiteX5" fmla="*/ 337351 w 337351"/>
                <a:gd name="connsiteY5" fmla="*/ 770354 h 770354"/>
                <a:gd name="connsiteX6" fmla="*/ 337351 w 337351"/>
                <a:gd name="connsiteY6" fmla="*/ 0 h 77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70354">
                  <a:moveTo>
                    <a:pt x="337351" y="0"/>
                  </a:moveTo>
                  <a:lnTo>
                    <a:pt x="268621" y="21374"/>
                  </a:lnTo>
                  <a:cubicBezTo>
                    <a:pt x="196449" y="42770"/>
                    <a:pt x="122698" y="63609"/>
                    <a:pt x="47430" y="83870"/>
                  </a:cubicBezTo>
                  <a:lnTo>
                    <a:pt x="0" y="96028"/>
                  </a:lnTo>
                  <a:lnTo>
                    <a:pt x="0" y="770354"/>
                  </a:lnTo>
                  <a:lnTo>
                    <a:pt x="337351" y="77035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56FC4D3-C1D8-426D-B60D-8C34339AB0D5}"/>
                </a:ext>
              </a:extLst>
            </p:cNvPr>
            <p:cNvSpPr/>
            <p:nvPr/>
          </p:nvSpPr>
          <p:spPr>
            <a:xfrm flipH="1">
              <a:off x="9970185" y="6107875"/>
              <a:ext cx="220012" cy="762563"/>
            </a:xfrm>
            <a:custGeom>
              <a:avLst/>
              <a:gdLst>
                <a:gd name="connsiteX0" fmla="*/ 0 w 337351"/>
                <a:gd name="connsiteY0" fmla="*/ 0 h 762563"/>
                <a:gd name="connsiteX1" fmla="*/ 0 w 337351"/>
                <a:gd name="connsiteY1" fmla="*/ 762563 h 762563"/>
                <a:gd name="connsiteX2" fmla="*/ 337351 w 337351"/>
                <a:gd name="connsiteY2" fmla="*/ 762563 h 762563"/>
                <a:gd name="connsiteX3" fmla="*/ 337351 w 337351"/>
                <a:gd name="connsiteY3" fmla="*/ 94659 h 762563"/>
                <a:gd name="connsiteX4" fmla="*/ 264868 w 337351"/>
                <a:gd name="connsiteY4" fmla="*/ 76079 h 762563"/>
                <a:gd name="connsiteX5" fmla="*/ 43677 w 337351"/>
                <a:gd name="connsiteY5" fmla="*/ 13583 h 762563"/>
                <a:gd name="connsiteX6" fmla="*/ 0 w 337351"/>
                <a:gd name="connsiteY6" fmla="*/ 0 h 76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762563">
                  <a:moveTo>
                    <a:pt x="0" y="0"/>
                  </a:moveTo>
                  <a:lnTo>
                    <a:pt x="0" y="762563"/>
                  </a:lnTo>
                  <a:lnTo>
                    <a:pt x="337351" y="762563"/>
                  </a:lnTo>
                  <a:lnTo>
                    <a:pt x="337351" y="94659"/>
                  </a:lnTo>
                  <a:lnTo>
                    <a:pt x="264868" y="76079"/>
                  </a:lnTo>
                  <a:cubicBezTo>
                    <a:pt x="189600" y="55818"/>
                    <a:pt x="115849" y="34979"/>
                    <a:pt x="43677" y="135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0AA0D870-F5D2-43A5-A1B1-D4BA176F88FB}"/>
                </a:ext>
              </a:extLst>
            </p:cNvPr>
            <p:cNvSpPr/>
            <p:nvPr/>
          </p:nvSpPr>
          <p:spPr>
            <a:xfrm flipH="1">
              <a:off x="2495527" y="6237297"/>
              <a:ext cx="220012" cy="633141"/>
            </a:xfrm>
            <a:custGeom>
              <a:avLst/>
              <a:gdLst>
                <a:gd name="connsiteX0" fmla="*/ 337351 w 337351"/>
                <a:gd name="connsiteY0" fmla="*/ 0 h 633141"/>
                <a:gd name="connsiteX1" fmla="*/ 315166 w 337351"/>
                <a:gd name="connsiteY1" fmla="*/ 5686 h 633141"/>
                <a:gd name="connsiteX2" fmla="*/ 76164 w 337351"/>
                <a:gd name="connsiteY2" fmla="*/ 61122 h 633141"/>
                <a:gd name="connsiteX3" fmla="*/ 0 w 337351"/>
                <a:gd name="connsiteY3" fmla="*/ 77049 h 633141"/>
                <a:gd name="connsiteX4" fmla="*/ 0 w 337351"/>
                <a:gd name="connsiteY4" fmla="*/ 633141 h 633141"/>
                <a:gd name="connsiteX5" fmla="*/ 337351 w 337351"/>
                <a:gd name="connsiteY5" fmla="*/ 633141 h 633141"/>
                <a:gd name="connsiteX6" fmla="*/ 337351 w 337351"/>
                <a:gd name="connsiteY6" fmla="*/ 0 h 63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633141">
                  <a:moveTo>
                    <a:pt x="337351" y="0"/>
                  </a:moveTo>
                  <a:lnTo>
                    <a:pt x="315166" y="5686"/>
                  </a:lnTo>
                  <a:cubicBezTo>
                    <a:pt x="236930" y="24770"/>
                    <a:pt x="157241" y="43256"/>
                    <a:pt x="76164" y="61122"/>
                  </a:cubicBezTo>
                  <a:lnTo>
                    <a:pt x="0" y="77049"/>
                  </a:lnTo>
                  <a:lnTo>
                    <a:pt x="0" y="633141"/>
                  </a:lnTo>
                  <a:lnTo>
                    <a:pt x="337351" y="63314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9B85DCE-A368-401E-AB8D-A41A3CD97935}"/>
                </a:ext>
              </a:extLst>
            </p:cNvPr>
            <p:cNvSpPr/>
            <p:nvPr/>
          </p:nvSpPr>
          <p:spPr>
            <a:xfrm flipH="1">
              <a:off x="9472161" y="6243648"/>
              <a:ext cx="220012" cy="626790"/>
            </a:xfrm>
            <a:custGeom>
              <a:avLst/>
              <a:gdLst>
                <a:gd name="connsiteX0" fmla="*/ 0 w 337351"/>
                <a:gd name="connsiteY0" fmla="*/ 0 h 626790"/>
                <a:gd name="connsiteX1" fmla="*/ 0 w 337351"/>
                <a:gd name="connsiteY1" fmla="*/ 626790 h 626790"/>
                <a:gd name="connsiteX2" fmla="*/ 337351 w 337351"/>
                <a:gd name="connsiteY2" fmla="*/ 626790 h 626790"/>
                <a:gd name="connsiteX3" fmla="*/ 337351 w 337351"/>
                <a:gd name="connsiteY3" fmla="*/ 75937 h 626790"/>
                <a:gd name="connsiteX4" fmla="*/ 236134 w 337351"/>
                <a:gd name="connsiteY4" fmla="*/ 54771 h 626790"/>
                <a:gd name="connsiteX5" fmla="*/ 0 w 337351"/>
                <a:gd name="connsiteY5" fmla="*/ 0 h 62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626790">
                  <a:moveTo>
                    <a:pt x="0" y="0"/>
                  </a:moveTo>
                  <a:lnTo>
                    <a:pt x="0" y="626790"/>
                  </a:lnTo>
                  <a:lnTo>
                    <a:pt x="337351" y="626790"/>
                  </a:lnTo>
                  <a:lnTo>
                    <a:pt x="337351" y="75937"/>
                  </a:lnTo>
                  <a:lnTo>
                    <a:pt x="236134" y="54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C84AF18-1280-4458-B824-E52E51114298}"/>
                </a:ext>
              </a:extLst>
            </p:cNvPr>
            <p:cNvSpPr/>
            <p:nvPr/>
          </p:nvSpPr>
          <p:spPr>
            <a:xfrm flipH="1">
              <a:off x="2993551" y="6347944"/>
              <a:ext cx="220012" cy="522494"/>
            </a:xfrm>
            <a:custGeom>
              <a:avLst/>
              <a:gdLst>
                <a:gd name="connsiteX0" fmla="*/ 337351 w 337351"/>
                <a:gd name="connsiteY0" fmla="*/ 0 h 522494"/>
                <a:gd name="connsiteX1" fmla="*/ 326854 w 337351"/>
                <a:gd name="connsiteY1" fmla="*/ 2195 h 522494"/>
                <a:gd name="connsiteX2" fmla="*/ 71572 w 337351"/>
                <a:gd name="connsiteY2" fmla="*/ 50073 h 522494"/>
                <a:gd name="connsiteX3" fmla="*/ 0 w 337351"/>
                <a:gd name="connsiteY3" fmla="*/ 62030 h 522494"/>
                <a:gd name="connsiteX4" fmla="*/ 0 w 337351"/>
                <a:gd name="connsiteY4" fmla="*/ 522494 h 522494"/>
                <a:gd name="connsiteX5" fmla="*/ 337351 w 337351"/>
                <a:gd name="connsiteY5" fmla="*/ 522494 h 522494"/>
                <a:gd name="connsiteX6" fmla="*/ 337351 w 337351"/>
                <a:gd name="connsiteY6" fmla="*/ 0 h 52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522494">
                  <a:moveTo>
                    <a:pt x="337351" y="0"/>
                  </a:moveTo>
                  <a:lnTo>
                    <a:pt x="326854" y="2195"/>
                  </a:lnTo>
                  <a:cubicBezTo>
                    <a:pt x="243063" y="18802"/>
                    <a:pt x="157948" y="34768"/>
                    <a:pt x="71572" y="50073"/>
                  </a:cubicBezTo>
                  <a:lnTo>
                    <a:pt x="0" y="62030"/>
                  </a:lnTo>
                  <a:lnTo>
                    <a:pt x="0" y="522494"/>
                  </a:lnTo>
                  <a:lnTo>
                    <a:pt x="337351" y="522494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4A21635-B06B-45C3-9EFF-300CE132C245}"/>
                </a:ext>
              </a:extLst>
            </p:cNvPr>
            <p:cNvSpPr/>
            <p:nvPr/>
          </p:nvSpPr>
          <p:spPr>
            <a:xfrm flipH="1">
              <a:off x="8974137" y="6352869"/>
              <a:ext cx="220012" cy="517569"/>
            </a:xfrm>
            <a:custGeom>
              <a:avLst/>
              <a:gdLst>
                <a:gd name="connsiteX0" fmla="*/ 0 w 337351"/>
                <a:gd name="connsiteY0" fmla="*/ 0 h 517569"/>
                <a:gd name="connsiteX1" fmla="*/ 0 w 337351"/>
                <a:gd name="connsiteY1" fmla="*/ 517569 h 517569"/>
                <a:gd name="connsiteX2" fmla="*/ 337351 w 337351"/>
                <a:gd name="connsiteY2" fmla="*/ 517569 h 517569"/>
                <a:gd name="connsiteX3" fmla="*/ 337351 w 337351"/>
                <a:gd name="connsiteY3" fmla="*/ 61290 h 517569"/>
                <a:gd name="connsiteX4" fmla="*/ 240726 w 337351"/>
                <a:gd name="connsiteY4" fmla="*/ 45148 h 517569"/>
                <a:gd name="connsiteX5" fmla="*/ 0 w 337351"/>
                <a:gd name="connsiteY5" fmla="*/ 0 h 51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517569">
                  <a:moveTo>
                    <a:pt x="0" y="0"/>
                  </a:moveTo>
                  <a:lnTo>
                    <a:pt x="0" y="517569"/>
                  </a:lnTo>
                  <a:lnTo>
                    <a:pt x="337351" y="517569"/>
                  </a:lnTo>
                  <a:lnTo>
                    <a:pt x="337351" y="61290"/>
                  </a:lnTo>
                  <a:lnTo>
                    <a:pt x="240726" y="45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F921F9B-8E12-4D60-9A4D-5FF2F098F59C}"/>
                </a:ext>
              </a:extLst>
            </p:cNvPr>
            <p:cNvSpPr/>
            <p:nvPr/>
          </p:nvSpPr>
          <p:spPr>
            <a:xfrm flipH="1">
              <a:off x="3491575" y="6436816"/>
              <a:ext cx="220012" cy="433622"/>
            </a:xfrm>
            <a:custGeom>
              <a:avLst/>
              <a:gdLst>
                <a:gd name="connsiteX0" fmla="*/ 337351 w 337351"/>
                <a:gd name="connsiteY0" fmla="*/ 0 h 433622"/>
                <a:gd name="connsiteX1" fmla="*/ 306748 w 337351"/>
                <a:gd name="connsiteY1" fmla="*/ 5112 h 433622"/>
                <a:gd name="connsiteX2" fmla="*/ 36718 w 337351"/>
                <a:gd name="connsiteY2" fmla="*/ 44932 h 433622"/>
                <a:gd name="connsiteX3" fmla="*/ 0 w 337351"/>
                <a:gd name="connsiteY3" fmla="*/ 49316 h 433622"/>
                <a:gd name="connsiteX4" fmla="*/ 0 w 337351"/>
                <a:gd name="connsiteY4" fmla="*/ 433622 h 433622"/>
                <a:gd name="connsiteX5" fmla="*/ 337351 w 337351"/>
                <a:gd name="connsiteY5" fmla="*/ 433622 h 433622"/>
                <a:gd name="connsiteX6" fmla="*/ 337351 w 337351"/>
                <a:gd name="connsiteY6" fmla="*/ 0 h 43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33622">
                  <a:moveTo>
                    <a:pt x="337351" y="0"/>
                  </a:moveTo>
                  <a:lnTo>
                    <a:pt x="306748" y="5112"/>
                  </a:lnTo>
                  <a:cubicBezTo>
                    <a:pt x="217914" y="19075"/>
                    <a:pt x="127883" y="32355"/>
                    <a:pt x="36718" y="44932"/>
                  </a:cubicBezTo>
                  <a:lnTo>
                    <a:pt x="0" y="49316"/>
                  </a:lnTo>
                  <a:lnTo>
                    <a:pt x="0" y="433622"/>
                  </a:lnTo>
                  <a:lnTo>
                    <a:pt x="337351" y="43362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8AE44948-3722-463F-B24C-AF0FB3547F9C}"/>
                </a:ext>
              </a:extLst>
            </p:cNvPr>
            <p:cNvSpPr/>
            <p:nvPr/>
          </p:nvSpPr>
          <p:spPr>
            <a:xfrm flipH="1">
              <a:off x="8476113" y="6441001"/>
              <a:ext cx="220012" cy="429437"/>
            </a:xfrm>
            <a:custGeom>
              <a:avLst/>
              <a:gdLst>
                <a:gd name="connsiteX0" fmla="*/ 0 w 337351"/>
                <a:gd name="connsiteY0" fmla="*/ 0 h 429437"/>
                <a:gd name="connsiteX1" fmla="*/ 0 w 337351"/>
                <a:gd name="connsiteY1" fmla="*/ 429437 h 429437"/>
                <a:gd name="connsiteX2" fmla="*/ 337351 w 337351"/>
                <a:gd name="connsiteY2" fmla="*/ 429437 h 429437"/>
                <a:gd name="connsiteX3" fmla="*/ 337351 w 337351"/>
                <a:gd name="connsiteY3" fmla="*/ 48122 h 429437"/>
                <a:gd name="connsiteX4" fmla="*/ 275580 w 337351"/>
                <a:gd name="connsiteY4" fmla="*/ 40747 h 429437"/>
                <a:gd name="connsiteX5" fmla="*/ 5550 w 337351"/>
                <a:gd name="connsiteY5" fmla="*/ 927 h 429437"/>
                <a:gd name="connsiteX6" fmla="*/ 0 w 337351"/>
                <a:gd name="connsiteY6" fmla="*/ 0 h 42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351" h="429437">
                  <a:moveTo>
                    <a:pt x="0" y="0"/>
                  </a:moveTo>
                  <a:lnTo>
                    <a:pt x="0" y="429437"/>
                  </a:lnTo>
                  <a:lnTo>
                    <a:pt x="337351" y="429437"/>
                  </a:lnTo>
                  <a:lnTo>
                    <a:pt x="337351" y="48122"/>
                  </a:lnTo>
                  <a:lnTo>
                    <a:pt x="275580" y="40747"/>
                  </a:lnTo>
                  <a:cubicBezTo>
                    <a:pt x="184415" y="28170"/>
                    <a:pt x="94384" y="14890"/>
                    <a:pt x="5550" y="9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167DA4A8-01FD-4E7A-93C3-EDB040F7E156}"/>
                </a:ext>
              </a:extLst>
            </p:cNvPr>
            <p:cNvSpPr/>
            <p:nvPr/>
          </p:nvSpPr>
          <p:spPr>
            <a:xfrm flipH="1">
              <a:off x="3989599" y="6505313"/>
              <a:ext cx="220012" cy="365125"/>
            </a:xfrm>
            <a:custGeom>
              <a:avLst/>
              <a:gdLst>
                <a:gd name="connsiteX0" fmla="*/ 337351 w 337351"/>
                <a:gd name="connsiteY0" fmla="*/ 0 h 365125"/>
                <a:gd name="connsiteX1" fmla="*/ 0 w 337351"/>
                <a:gd name="connsiteY1" fmla="*/ 40274 h 365125"/>
                <a:gd name="connsiteX2" fmla="*/ 0 w 337351"/>
                <a:gd name="connsiteY2" fmla="*/ 365125 h 365125"/>
                <a:gd name="connsiteX3" fmla="*/ 337351 w 337351"/>
                <a:gd name="connsiteY3" fmla="*/ 365125 h 365125"/>
                <a:gd name="connsiteX4" fmla="*/ 337351 w 337351"/>
                <a:gd name="connsiteY4" fmla="*/ 0 h 36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5125">
                  <a:moveTo>
                    <a:pt x="337351" y="0"/>
                  </a:moveTo>
                  <a:lnTo>
                    <a:pt x="0" y="40274"/>
                  </a:lnTo>
                  <a:lnTo>
                    <a:pt x="0" y="365125"/>
                  </a:lnTo>
                  <a:lnTo>
                    <a:pt x="337351" y="365125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5ADEDC72-F5D5-4EC3-8AAB-0B19F6709502}"/>
                </a:ext>
              </a:extLst>
            </p:cNvPr>
            <p:cNvSpPr/>
            <p:nvPr/>
          </p:nvSpPr>
          <p:spPr>
            <a:xfrm flipH="1">
              <a:off x="7978089" y="6508304"/>
              <a:ext cx="220012" cy="362134"/>
            </a:xfrm>
            <a:custGeom>
              <a:avLst/>
              <a:gdLst>
                <a:gd name="connsiteX0" fmla="*/ 0 w 337351"/>
                <a:gd name="connsiteY0" fmla="*/ 0 h 362134"/>
                <a:gd name="connsiteX1" fmla="*/ 0 w 337351"/>
                <a:gd name="connsiteY1" fmla="*/ 362134 h 362134"/>
                <a:gd name="connsiteX2" fmla="*/ 337351 w 337351"/>
                <a:gd name="connsiteY2" fmla="*/ 362134 h 362134"/>
                <a:gd name="connsiteX3" fmla="*/ 337351 w 337351"/>
                <a:gd name="connsiteY3" fmla="*/ 40274 h 362134"/>
                <a:gd name="connsiteX4" fmla="*/ 0 w 337351"/>
                <a:gd name="connsiteY4" fmla="*/ 0 h 3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62134">
                  <a:moveTo>
                    <a:pt x="0" y="0"/>
                  </a:moveTo>
                  <a:lnTo>
                    <a:pt x="0" y="362134"/>
                  </a:lnTo>
                  <a:lnTo>
                    <a:pt x="337351" y="362134"/>
                  </a:lnTo>
                  <a:lnTo>
                    <a:pt x="337351" y="40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6F449F8-D44D-4C91-BECB-5CC77687F052}"/>
                </a:ext>
              </a:extLst>
            </p:cNvPr>
            <p:cNvSpPr/>
            <p:nvPr/>
          </p:nvSpPr>
          <p:spPr>
            <a:xfrm flipH="1">
              <a:off x="4487623" y="6559962"/>
              <a:ext cx="220012" cy="310476"/>
            </a:xfrm>
            <a:custGeom>
              <a:avLst/>
              <a:gdLst>
                <a:gd name="connsiteX0" fmla="*/ 337351 w 337351"/>
                <a:gd name="connsiteY0" fmla="*/ 0 h 310476"/>
                <a:gd name="connsiteX1" fmla="*/ 0 w 337351"/>
                <a:gd name="connsiteY1" fmla="*/ 28294 h 310476"/>
                <a:gd name="connsiteX2" fmla="*/ 0 w 337351"/>
                <a:gd name="connsiteY2" fmla="*/ 310476 h 310476"/>
                <a:gd name="connsiteX3" fmla="*/ 337351 w 337351"/>
                <a:gd name="connsiteY3" fmla="*/ 310476 h 310476"/>
                <a:gd name="connsiteX4" fmla="*/ 337351 w 337351"/>
                <a:gd name="connsiteY4" fmla="*/ 0 h 31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10476">
                  <a:moveTo>
                    <a:pt x="337351" y="0"/>
                  </a:moveTo>
                  <a:lnTo>
                    <a:pt x="0" y="28294"/>
                  </a:lnTo>
                  <a:lnTo>
                    <a:pt x="0" y="310476"/>
                  </a:lnTo>
                  <a:lnTo>
                    <a:pt x="337351" y="310476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55A6C91E-9C51-43C8-B756-9CDD1C5B72A7}"/>
                </a:ext>
              </a:extLst>
            </p:cNvPr>
            <p:cNvSpPr/>
            <p:nvPr/>
          </p:nvSpPr>
          <p:spPr>
            <a:xfrm flipH="1">
              <a:off x="7480065" y="6562063"/>
              <a:ext cx="220012" cy="308375"/>
            </a:xfrm>
            <a:custGeom>
              <a:avLst/>
              <a:gdLst>
                <a:gd name="connsiteX0" fmla="*/ 0 w 337351"/>
                <a:gd name="connsiteY0" fmla="*/ 0 h 308375"/>
                <a:gd name="connsiteX1" fmla="*/ 0 w 337351"/>
                <a:gd name="connsiteY1" fmla="*/ 308375 h 308375"/>
                <a:gd name="connsiteX2" fmla="*/ 337351 w 337351"/>
                <a:gd name="connsiteY2" fmla="*/ 308375 h 308375"/>
                <a:gd name="connsiteX3" fmla="*/ 337351 w 337351"/>
                <a:gd name="connsiteY3" fmla="*/ 28294 h 308375"/>
                <a:gd name="connsiteX4" fmla="*/ 0 w 337351"/>
                <a:gd name="connsiteY4" fmla="*/ 0 h 30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308375">
                  <a:moveTo>
                    <a:pt x="0" y="0"/>
                  </a:moveTo>
                  <a:lnTo>
                    <a:pt x="0" y="308375"/>
                  </a:lnTo>
                  <a:lnTo>
                    <a:pt x="337351" y="308375"/>
                  </a:lnTo>
                  <a:lnTo>
                    <a:pt x="337351" y="28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1287F869-44E2-4D82-9DE1-1CAC9C018C20}"/>
                </a:ext>
              </a:extLst>
            </p:cNvPr>
            <p:cNvSpPr/>
            <p:nvPr/>
          </p:nvSpPr>
          <p:spPr>
            <a:xfrm flipH="1">
              <a:off x="4985647" y="6600055"/>
              <a:ext cx="220012" cy="270383"/>
            </a:xfrm>
            <a:custGeom>
              <a:avLst/>
              <a:gdLst>
                <a:gd name="connsiteX0" fmla="*/ 337351 w 337351"/>
                <a:gd name="connsiteY0" fmla="*/ 0 h 270383"/>
                <a:gd name="connsiteX1" fmla="*/ 0 w 337351"/>
                <a:gd name="connsiteY1" fmla="*/ 16794 h 270383"/>
                <a:gd name="connsiteX2" fmla="*/ 0 w 337351"/>
                <a:gd name="connsiteY2" fmla="*/ 270383 h 270383"/>
                <a:gd name="connsiteX3" fmla="*/ 337351 w 337351"/>
                <a:gd name="connsiteY3" fmla="*/ 270383 h 270383"/>
                <a:gd name="connsiteX4" fmla="*/ 337351 w 337351"/>
                <a:gd name="connsiteY4" fmla="*/ 0 h 27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70383">
                  <a:moveTo>
                    <a:pt x="337351" y="0"/>
                  </a:moveTo>
                  <a:lnTo>
                    <a:pt x="0" y="16794"/>
                  </a:lnTo>
                  <a:lnTo>
                    <a:pt x="0" y="270383"/>
                  </a:lnTo>
                  <a:lnTo>
                    <a:pt x="337351" y="270383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6DD93DFB-68C8-4D52-83D3-37B389AE2075}"/>
                </a:ext>
              </a:extLst>
            </p:cNvPr>
            <p:cNvSpPr/>
            <p:nvPr/>
          </p:nvSpPr>
          <p:spPr>
            <a:xfrm flipH="1">
              <a:off x="6982041" y="6601303"/>
              <a:ext cx="220012" cy="269135"/>
            </a:xfrm>
            <a:custGeom>
              <a:avLst/>
              <a:gdLst>
                <a:gd name="connsiteX0" fmla="*/ 0 w 337351"/>
                <a:gd name="connsiteY0" fmla="*/ 0 h 269135"/>
                <a:gd name="connsiteX1" fmla="*/ 0 w 337351"/>
                <a:gd name="connsiteY1" fmla="*/ 269135 h 269135"/>
                <a:gd name="connsiteX2" fmla="*/ 337351 w 337351"/>
                <a:gd name="connsiteY2" fmla="*/ 269135 h 269135"/>
                <a:gd name="connsiteX3" fmla="*/ 337351 w 337351"/>
                <a:gd name="connsiteY3" fmla="*/ 16793 h 269135"/>
                <a:gd name="connsiteX4" fmla="*/ 0 w 337351"/>
                <a:gd name="connsiteY4" fmla="*/ 0 h 26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51" h="269135">
                  <a:moveTo>
                    <a:pt x="0" y="0"/>
                  </a:moveTo>
                  <a:lnTo>
                    <a:pt x="0" y="269135"/>
                  </a:lnTo>
                  <a:lnTo>
                    <a:pt x="337351" y="269135"/>
                  </a:lnTo>
                  <a:lnTo>
                    <a:pt x="337351" y="16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003CE77-4ED9-4CBC-A57D-E73446789062}"/>
                </a:ext>
              </a:extLst>
            </p:cNvPr>
            <p:cNvSpPr/>
            <p:nvPr/>
          </p:nvSpPr>
          <p:spPr>
            <a:xfrm flipH="1">
              <a:off x="5483671" y="6624847"/>
              <a:ext cx="220012" cy="245591"/>
            </a:xfrm>
            <a:custGeom>
              <a:avLst/>
              <a:gdLst>
                <a:gd name="connsiteX0" fmla="*/ 337351 w 337351"/>
                <a:gd name="connsiteY0" fmla="*/ 0 h 245591"/>
                <a:gd name="connsiteX1" fmla="*/ 279257 w 337351"/>
                <a:gd name="connsiteY1" fmla="*/ 2892 h 245591"/>
                <a:gd name="connsiteX2" fmla="*/ 0 w 337351"/>
                <a:gd name="connsiteY2" fmla="*/ 7492 h 245591"/>
                <a:gd name="connsiteX3" fmla="*/ 0 w 337351"/>
                <a:gd name="connsiteY3" fmla="*/ 245591 h 245591"/>
                <a:gd name="connsiteX4" fmla="*/ 337351 w 337351"/>
                <a:gd name="connsiteY4" fmla="*/ 245591 h 245591"/>
                <a:gd name="connsiteX5" fmla="*/ 337351 w 337351"/>
                <a:gd name="connsiteY5" fmla="*/ 0 h 245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5591">
                  <a:moveTo>
                    <a:pt x="337351" y="0"/>
                  </a:moveTo>
                  <a:lnTo>
                    <a:pt x="279257" y="2892"/>
                  </a:lnTo>
                  <a:lnTo>
                    <a:pt x="0" y="7492"/>
                  </a:lnTo>
                  <a:lnTo>
                    <a:pt x="0" y="245591"/>
                  </a:lnTo>
                  <a:lnTo>
                    <a:pt x="337351" y="245591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2F2D38AC-F9ED-4E4F-8A7A-5363A6549360}"/>
                </a:ext>
              </a:extLst>
            </p:cNvPr>
            <p:cNvSpPr/>
            <p:nvPr/>
          </p:nvSpPr>
          <p:spPr>
            <a:xfrm flipH="1">
              <a:off x="6484017" y="6626094"/>
              <a:ext cx="220012" cy="244344"/>
            </a:xfrm>
            <a:custGeom>
              <a:avLst/>
              <a:gdLst>
                <a:gd name="connsiteX0" fmla="*/ 0 w 337351"/>
                <a:gd name="connsiteY0" fmla="*/ 0 h 244344"/>
                <a:gd name="connsiteX1" fmla="*/ 0 w 337351"/>
                <a:gd name="connsiteY1" fmla="*/ 244344 h 244344"/>
                <a:gd name="connsiteX2" fmla="*/ 337351 w 337351"/>
                <a:gd name="connsiteY2" fmla="*/ 244344 h 244344"/>
                <a:gd name="connsiteX3" fmla="*/ 337351 w 337351"/>
                <a:gd name="connsiteY3" fmla="*/ 6658 h 244344"/>
                <a:gd name="connsiteX4" fmla="*/ 33041 w 337351"/>
                <a:gd name="connsiteY4" fmla="*/ 1645 h 244344"/>
                <a:gd name="connsiteX5" fmla="*/ 0 w 337351"/>
                <a:gd name="connsiteY5" fmla="*/ 0 h 2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44344">
                  <a:moveTo>
                    <a:pt x="0" y="0"/>
                  </a:moveTo>
                  <a:lnTo>
                    <a:pt x="0" y="244344"/>
                  </a:lnTo>
                  <a:lnTo>
                    <a:pt x="337351" y="244344"/>
                  </a:lnTo>
                  <a:lnTo>
                    <a:pt x="337351" y="6658"/>
                  </a:lnTo>
                  <a:lnTo>
                    <a:pt x="33041" y="16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FD056C7D-74CD-4139-9596-2211BF21FABD}"/>
                </a:ext>
              </a:extLst>
            </p:cNvPr>
            <p:cNvSpPr/>
            <p:nvPr/>
          </p:nvSpPr>
          <p:spPr>
            <a:xfrm flipH="1">
              <a:off x="5985993" y="6635056"/>
              <a:ext cx="220012" cy="235382"/>
            </a:xfrm>
            <a:custGeom>
              <a:avLst/>
              <a:gdLst>
                <a:gd name="connsiteX0" fmla="*/ 337351 w 337351"/>
                <a:gd name="connsiteY0" fmla="*/ 0 h 235382"/>
                <a:gd name="connsiteX1" fmla="*/ 158298 w 337351"/>
                <a:gd name="connsiteY1" fmla="*/ 2949 h 235382"/>
                <a:gd name="connsiteX2" fmla="*/ 0 w 337351"/>
                <a:gd name="connsiteY2" fmla="*/ 342 h 235382"/>
                <a:gd name="connsiteX3" fmla="*/ 0 w 337351"/>
                <a:gd name="connsiteY3" fmla="*/ 235382 h 235382"/>
                <a:gd name="connsiteX4" fmla="*/ 337351 w 337351"/>
                <a:gd name="connsiteY4" fmla="*/ 235382 h 235382"/>
                <a:gd name="connsiteX5" fmla="*/ 337351 w 337351"/>
                <a:gd name="connsiteY5" fmla="*/ 0 h 23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51" h="235382">
                  <a:moveTo>
                    <a:pt x="337351" y="0"/>
                  </a:moveTo>
                  <a:lnTo>
                    <a:pt x="158298" y="2949"/>
                  </a:lnTo>
                  <a:lnTo>
                    <a:pt x="0" y="342"/>
                  </a:lnTo>
                  <a:lnTo>
                    <a:pt x="0" y="235382"/>
                  </a:lnTo>
                  <a:lnTo>
                    <a:pt x="337351" y="235382"/>
                  </a:lnTo>
                  <a:lnTo>
                    <a:pt x="337351" y="0"/>
                  </a:lnTo>
                  <a:close/>
                </a:path>
              </a:pathLst>
            </a:cu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4" name="그룹 243">
            <a:extLst>
              <a:ext uri="{FF2B5EF4-FFF2-40B4-BE49-F238E27FC236}">
                <a16:creationId xmlns:a16="http://schemas.microsoft.com/office/drawing/2014/main" id="{3B2B4FEE-BAEB-4A62-A056-ADD612179DA4}"/>
              </a:ext>
            </a:extLst>
          </p:cNvPr>
          <p:cNvGrpSpPr/>
          <p:nvPr/>
        </p:nvGrpSpPr>
        <p:grpSpPr>
          <a:xfrm>
            <a:off x="3981601" y="756474"/>
            <a:ext cx="4228797" cy="1132768"/>
            <a:chOff x="3973583" y="475550"/>
            <a:chExt cx="4228797" cy="1132768"/>
          </a:xfrm>
        </p:grpSpPr>
        <p:sp>
          <p:nvSpPr>
            <p:cNvPr id="2" name="별: 꼭짓점 5개 1">
              <a:extLst>
                <a:ext uri="{FF2B5EF4-FFF2-40B4-BE49-F238E27FC236}">
                  <a16:creationId xmlns:a16="http://schemas.microsoft.com/office/drawing/2014/main" id="{4ED00BAB-4B27-4764-B126-B94C55E35B95}"/>
                </a:ext>
              </a:extLst>
            </p:cNvPr>
            <p:cNvSpPr/>
            <p:nvPr/>
          </p:nvSpPr>
          <p:spPr>
            <a:xfrm>
              <a:off x="5927324" y="475550"/>
              <a:ext cx="337351" cy="337351"/>
            </a:xfrm>
            <a:prstGeom prst="star5">
              <a:avLst/>
            </a:prstGeom>
            <a:solidFill>
              <a:srgbClr val="D86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CBD7EC94-9174-4B16-8B77-46AA39DB0297}"/>
                </a:ext>
              </a:extLst>
            </p:cNvPr>
            <p:cNvGrpSpPr/>
            <p:nvPr/>
          </p:nvGrpSpPr>
          <p:grpSpPr>
            <a:xfrm>
              <a:off x="3973583" y="525844"/>
              <a:ext cx="1692844" cy="1067890"/>
              <a:chOff x="3973583" y="525844"/>
              <a:chExt cx="1692844" cy="1067890"/>
            </a:xfrm>
          </p:grpSpPr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41C55AA3-CA80-465C-9659-90FDBF2B0ED7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별: 꼭짓점 5개 234">
                <a:extLst>
                  <a:ext uri="{FF2B5EF4-FFF2-40B4-BE49-F238E27FC236}">
                    <a16:creationId xmlns:a16="http://schemas.microsoft.com/office/drawing/2014/main" id="{C35683F6-00A5-427C-87D5-C1A85C16EC10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별: 꼭짓점 5개 235">
                <a:extLst>
                  <a:ext uri="{FF2B5EF4-FFF2-40B4-BE49-F238E27FC236}">
                    <a16:creationId xmlns:a16="http://schemas.microsoft.com/office/drawing/2014/main" id="{3CF3A55E-16AF-430E-A68E-1FB77653ABA5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7" name="별: 꼭짓점 5개 236">
                <a:extLst>
                  <a:ext uri="{FF2B5EF4-FFF2-40B4-BE49-F238E27FC236}">
                    <a16:creationId xmlns:a16="http://schemas.microsoft.com/office/drawing/2014/main" id="{148F3DDA-DE5C-4807-97B3-A72B2E599969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9" name="그룹 238">
              <a:extLst>
                <a:ext uri="{FF2B5EF4-FFF2-40B4-BE49-F238E27FC236}">
                  <a16:creationId xmlns:a16="http://schemas.microsoft.com/office/drawing/2014/main" id="{35B53BD8-02E3-4466-BBFE-D06B5128B45E}"/>
                </a:ext>
              </a:extLst>
            </p:cNvPr>
            <p:cNvGrpSpPr/>
            <p:nvPr/>
          </p:nvGrpSpPr>
          <p:grpSpPr>
            <a:xfrm flipH="1">
              <a:off x="6509536" y="540428"/>
              <a:ext cx="1692844" cy="1067890"/>
              <a:chOff x="3973583" y="525844"/>
              <a:chExt cx="1692844" cy="1067890"/>
            </a:xfrm>
          </p:grpSpPr>
          <p:sp>
            <p:nvSpPr>
              <p:cNvPr id="240" name="별: 꼭짓점 5개 239">
                <a:extLst>
                  <a:ext uri="{FF2B5EF4-FFF2-40B4-BE49-F238E27FC236}">
                    <a16:creationId xmlns:a16="http://schemas.microsoft.com/office/drawing/2014/main" id="{B043F8F0-A4AA-42EA-BC25-8BC96CAA1F1E}"/>
                  </a:ext>
                </a:extLst>
              </p:cNvPr>
              <p:cNvSpPr/>
              <p:nvPr/>
            </p:nvSpPr>
            <p:spPr>
              <a:xfrm rot="21141838">
                <a:off x="5329076" y="525844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1" name="별: 꼭짓점 5개 240">
                <a:extLst>
                  <a:ext uri="{FF2B5EF4-FFF2-40B4-BE49-F238E27FC236}">
                    <a16:creationId xmlns:a16="http://schemas.microsoft.com/office/drawing/2014/main" id="{99637396-E348-4EC9-9BDC-B482FE9AE88E}"/>
                  </a:ext>
                </a:extLst>
              </p:cNvPr>
              <p:cNvSpPr/>
              <p:nvPr/>
            </p:nvSpPr>
            <p:spPr>
              <a:xfrm rot="20425075">
                <a:off x="4789003" y="678257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별: 꼭짓점 5개 241">
                <a:extLst>
                  <a:ext uri="{FF2B5EF4-FFF2-40B4-BE49-F238E27FC236}">
                    <a16:creationId xmlns:a16="http://schemas.microsoft.com/office/drawing/2014/main" id="{D8F7F71A-E5E1-4EAF-A9DA-3F056E2D009C}"/>
                  </a:ext>
                </a:extLst>
              </p:cNvPr>
              <p:cNvSpPr/>
              <p:nvPr/>
            </p:nvSpPr>
            <p:spPr>
              <a:xfrm rot="19824318">
                <a:off x="4310934" y="91821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별: 꼭짓점 5개 242">
                <a:extLst>
                  <a:ext uri="{FF2B5EF4-FFF2-40B4-BE49-F238E27FC236}">
                    <a16:creationId xmlns:a16="http://schemas.microsoft.com/office/drawing/2014/main" id="{336D901A-C73C-4D94-80DE-77EE32974533}"/>
                  </a:ext>
                </a:extLst>
              </p:cNvPr>
              <p:cNvSpPr/>
              <p:nvPr/>
            </p:nvSpPr>
            <p:spPr>
              <a:xfrm rot="18369218">
                <a:off x="3973583" y="1256383"/>
                <a:ext cx="337351" cy="337351"/>
              </a:xfrm>
              <a:prstGeom prst="star5">
                <a:avLst/>
              </a:prstGeom>
              <a:solidFill>
                <a:srgbClr val="D863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249" name="그래픽 248" descr="나비">
            <a:extLst>
              <a:ext uri="{FF2B5EF4-FFF2-40B4-BE49-F238E27FC236}">
                <a16:creationId xmlns:a16="http://schemas.microsoft.com/office/drawing/2014/main" id="{DDE66F7E-8226-4287-9995-3C2E0350A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8403" y="1553579"/>
            <a:ext cx="1331227" cy="1331227"/>
          </a:xfrm>
          <a:prstGeom prst="rect">
            <a:avLst/>
          </a:prstGeom>
        </p:spPr>
      </p:pic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8DEFDDF4-0796-4D94-BD21-02D25A43DB5A}"/>
              </a:ext>
            </a:extLst>
          </p:cNvPr>
          <p:cNvSpPr/>
          <p:nvPr/>
        </p:nvSpPr>
        <p:spPr>
          <a:xfrm>
            <a:off x="1951415" y="1520110"/>
            <a:ext cx="8305201" cy="4157255"/>
          </a:xfrm>
          <a:custGeom>
            <a:avLst/>
            <a:gdLst>
              <a:gd name="connsiteX0" fmla="*/ 4561948 w 9089796"/>
              <a:gd name="connsiteY0" fmla="*/ 0 h 4554788"/>
              <a:gd name="connsiteX1" fmla="*/ 6494550 w 9089796"/>
              <a:gd name="connsiteY1" fmla="*/ 828760 h 4554788"/>
              <a:gd name="connsiteX2" fmla="*/ 6587483 w 9089796"/>
              <a:gd name="connsiteY2" fmla="*/ 941768 h 4554788"/>
              <a:gd name="connsiteX3" fmla="*/ 8631026 w 9089796"/>
              <a:gd name="connsiteY3" fmla="*/ 941768 h 4554788"/>
              <a:gd name="connsiteX4" fmla="*/ 9089796 w 9089796"/>
              <a:gd name="connsiteY4" fmla="*/ 1400538 h 4554788"/>
              <a:gd name="connsiteX5" fmla="*/ 9089796 w 9089796"/>
              <a:gd name="connsiteY5" fmla="*/ 3235564 h 4554788"/>
              <a:gd name="connsiteX6" fmla="*/ 8631026 w 9089796"/>
              <a:gd name="connsiteY6" fmla="*/ 3694334 h 4554788"/>
              <a:gd name="connsiteX7" fmla="*/ 6520614 w 9089796"/>
              <a:gd name="connsiteY7" fmla="*/ 3694334 h 4554788"/>
              <a:gd name="connsiteX8" fmla="*/ 6494550 w 9089796"/>
              <a:gd name="connsiteY8" fmla="*/ 3726028 h 4554788"/>
              <a:gd name="connsiteX9" fmla="*/ 4561948 w 9089796"/>
              <a:gd name="connsiteY9" fmla="*/ 4554788 h 4554788"/>
              <a:gd name="connsiteX10" fmla="*/ 2629346 w 9089796"/>
              <a:gd name="connsiteY10" fmla="*/ 3726028 h 4554788"/>
              <a:gd name="connsiteX11" fmla="*/ 2603282 w 9089796"/>
              <a:gd name="connsiteY11" fmla="*/ 3694334 h 4554788"/>
              <a:gd name="connsiteX12" fmla="*/ 458770 w 9089796"/>
              <a:gd name="connsiteY12" fmla="*/ 3694334 h 4554788"/>
              <a:gd name="connsiteX13" fmla="*/ 0 w 9089796"/>
              <a:gd name="connsiteY13" fmla="*/ 3235564 h 4554788"/>
              <a:gd name="connsiteX14" fmla="*/ 0 w 9089796"/>
              <a:gd name="connsiteY14" fmla="*/ 1400538 h 4554788"/>
              <a:gd name="connsiteX15" fmla="*/ 458770 w 9089796"/>
              <a:gd name="connsiteY15" fmla="*/ 941768 h 4554788"/>
              <a:gd name="connsiteX16" fmla="*/ 2536413 w 9089796"/>
              <a:gd name="connsiteY16" fmla="*/ 941768 h 4554788"/>
              <a:gd name="connsiteX17" fmla="*/ 2629346 w 9089796"/>
              <a:gd name="connsiteY17" fmla="*/ 828760 h 4554788"/>
              <a:gd name="connsiteX18" fmla="*/ 4561948 w 9089796"/>
              <a:gd name="connsiteY18" fmla="*/ 0 h 45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089796" h="4554788">
                <a:moveTo>
                  <a:pt x="4561948" y="0"/>
                </a:moveTo>
                <a:cubicBezTo>
                  <a:pt x="5340000" y="0"/>
                  <a:pt x="6035186" y="322615"/>
                  <a:pt x="6494550" y="828760"/>
                </a:cubicBezTo>
                <a:lnTo>
                  <a:pt x="6587483" y="941768"/>
                </a:lnTo>
                <a:lnTo>
                  <a:pt x="8631026" y="941768"/>
                </a:lnTo>
                <a:cubicBezTo>
                  <a:pt x="8884398" y="941768"/>
                  <a:pt x="9089796" y="1147166"/>
                  <a:pt x="9089796" y="1400538"/>
                </a:cubicBezTo>
                <a:lnTo>
                  <a:pt x="9089796" y="3235564"/>
                </a:lnTo>
                <a:cubicBezTo>
                  <a:pt x="9089796" y="3488936"/>
                  <a:pt x="8884398" y="3694334"/>
                  <a:pt x="8631026" y="3694334"/>
                </a:cubicBezTo>
                <a:lnTo>
                  <a:pt x="6520614" y="3694334"/>
                </a:lnTo>
                <a:lnTo>
                  <a:pt x="6494550" y="3726028"/>
                </a:lnTo>
                <a:cubicBezTo>
                  <a:pt x="6035186" y="4232173"/>
                  <a:pt x="5340000" y="4554788"/>
                  <a:pt x="4561948" y="4554788"/>
                </a:cubicBezTo>
                <a:cubicBezTo>
                  <a:pt x="3783897" y="4554788"/>
                  <a:pt x="3088710" y="4232173"/>
                  <a:pt x="2629346" y="3726028"/>
                </a:cubicBezTo>
                <a:lnTo>
                  <a:pt x="2603282" y="3694334"/>
                </a:lnTo>
                <a:lnTo>
                  <a:pt x="458770" y="3694334"/>
                </a:lnTo>
                <a:cubicBezTo>
                  <a:pt x="205398" y="3694334"/>
                  <a:pt x="0" y="3488936"/>
                  <a:pt x="0" y="3235564"/>
                </a:cubicBezTo>
                <a:lnTo>
                  <a:pt x="0" y="1400538"/>
                </a:lnTo>
                <a:cubicBezTo>
                  <a:pt x="0" y="1147166"/>
                  <a:pt x="205398" y="941768"/>
                  <a:pt x="458770" y="941768"/>
                </a:cubicBezTo>
                <a:lnTo>
                  <a:pt x="2536413" y="941768"/>
                </a:lnTo>
                <a:lnTo>
                  <a:pt x="2629346" y="828760"/>
                </a:lnTo>
                <a:cubicBezTo>
                  <a:pt x="3088710" y="322615"/>
                  <a:pt x="3783897" y="0"/>
                  <a:pt x="4561948" y="0"/>
                </a:cubicBezTo>
                <a:close/>
              </a:path>
            </a:pathLst>
          </a:custGeom>
          <a:noFill/>
          <a:ln w="133350" cmpd="thickThin">
            <a:solidFill>
              <a:srgbClr val="4D98B6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CD9900E-FD18-4383-943D-045A614FF76A}"/>
              </a:ext>
            </a:extLst>
          </p:cNvPr>
          <p:cNvSpPr/>
          <p:nvPr/>
        </p:nvSpPr>
        <p:spPr>
          <a:xfrm>
            <a:off x="2312551" y="2663692"/>
            <a:ext cx="73468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일렉트로닉 </a:t>
            </a:r>
            <a:r>
              <a:rPr lang="ko-KR" altLang="en-US" sz="48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소닉웨이브</a:t>
            </a:r>
            <a:endParaRPr lang="ko-KR" alt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0CA0E-FCC7-44F4-832E-625AB9AAC57B}"/>
              </a:ext>
            </a:extLst>
          </p:cNvPr>
          <p:cNvSpPr txBox="1"/>
          <p:nvPr/>
        </p:nvSpPr>
        <p:spPr>
          <a:xfrm>
            <a:off x="4608252" y="4503065"/>
            <a:ext cx="29915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발표자 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: </a:t>
            </a:r>
            <a:r>
              <a:rPr lang="ko-KR" altLang="en-US" sz="2400" dirty="0" err="1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덕휘</a:t>
            </a:r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 </a:t>
            </a:r>
            <a:r>
              <a:rPr lang="en-US" altLang="ko-KR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the </a:t>
            </a:r>
            <a:r>
              <a:rPr lang="ko-KR" altLang="en-US" sz="2400" dirty="0" smtClean="0">
                <a:solidFill>
                  <a:srgbClr val="4D98B6"/>
                </a:solidFill>
                <a:latin typeface="카페24 단정해" pitchFamily="2" charset="-127"/>
                <a:ea typeface="카페24 단정해" pitchFamily="2" charset="-127"/>
              </a:rPr>
              <a:t>킹</a:t>
            </a:r>
            <a:endParaRPr lang="ko-KR" altLang="en-US" sz="2400" dirty="0">
              <a:solidFill>
                <a:srgbClr val="4D98B6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793A8DB-397B-481D-87EE-743F06045CC2}"/>
              </a:ext>
            </a:extLst>
          </p:cNvPr>
          <p:cNvSpPr txBox="1"/>
          <p:nvPr/>
        </p:nvSpPr>
        <p:spPr>
          <a:xfrm>
            <a:off x="4750244" y="3473953"/>
            <a:ext cx="4581965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 err="1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짱소기</a:t>
            </a:r>
            <a:endParaRPr lang="ko-KR" altLang="en-US" sz="6100" spc="600" dirty="0">
              <a:ln w="19050">
                <a:solidFill>
                  <a:srgbClr val="0F5F48"/>
                </a:solidFill>
              </a:ln>
              <a:solidFill>
                <a:srgbClr val="FEC029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4173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60814"/>
            <a:ext cx="4114800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1" name="자유형: 도형 230">
            <a:extLst>
              <a:ext uri="{FF2B5EF4-FFF2-40B4-BE49-F238E27FC236}">
                <a16:creationId xmlns:a16="http://schemas.microsoft.com/office/drawing/2014/main" id="{46E8C7DF-6C3E-4B8B-A73B-B9E38D72FEF1}"/>
              </a:ext>
            </a:extLst>
          </p:cNvPr>
          <p:cNvSpPr/>
          <p:nvPr/>
        </p:nvSpPr>
        <p:spPr>
          <a:xfrm rot="5400000" flipH="1">
            <a:off x="5184256" y="14493941"/>
            <a:ext cx="244900" cy="12201454"/>
          </a:xfrm>
          <a:custGeom>
            <a:avLst/>
            <a:gdLst>
              <a:gd name="connsiteX0" fmla="*/ 0 w 337351"/>
              <a:gd name="connsiteY0" fmla="*/ 0 h 3170443"/>
              <a:gd name="connsiteX1" fmla="*/ 0 w 337351"/>
              <a:gd name="connsiteY1" fmla="*/ 3170443 h 3170443"/>
              <a:gd name="connsiteX2" fmla="*/ 337351 w 337351"/>
              <a:gd name="connsiteY2" fmla="*/ 3170443 h 3170443"/>
              <a:gd name="connsiteX3" fmla="*/ 337351 w 337351"/>
              <a:gd name="connsiteY3" fmla="*/ 224666 h 3170443"/>
              <a:gd name="connsiteX4" fmla="*/ 276316 w 337351"/>
              <a:gd name="connsiteY4" fmla="*/ 190042 h 3170443"/>
              <a:gd name="connsiteX5" fmla="*/ 19616 w 337351"/>
              <a:gd name="connsiteY5" fmla="*/ 16228 h 3170443"/>
              <a:gd name="connsiteX6" fmla="*/ 0 w 337351"/>
              <a:gd name="connsiteY6" fmla="*/ 0 h 3170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70443">
                <a:moveTo>
                  <a:pt x="0" y="0"/>
                </a:moveTo>
                <a:lnTo>
                  <a:pt x="0" y="3170443"/>
                </a:lnTo>
                <a:lnTo>
                  <a:pt x="337351" y="3170443"/>
                </a:lnTo>
                <a:lnTo>
                  <a:pt x="337351" y="224666"/>
                </a:lnTo>
                <a:lnTo>
                  <a:pt x="276316" y="190042"/>
                </a:lnTo>
                <a:cubicBezTo>
                  <a:pt x="182471" y="133694"/>
                  <a:pt x="96734" y="75700"/>
                  <a:pt x="19616" y="16228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4C37A61-C91A-4062-A110-79E11F562942}"/>
              </a:ext>
            </a:extLst>
          </p:cNvPr>
          <p:cNvSpPr/>
          <p:nvPr/>
        </p:nvSpPr>
        <p:spPr>
          <a:xfrm rot="2601244">
            <a:off x="4538872" y="1073143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B68599A-880F-450A-B282-E67378FCE129}"/>
              </a:ext>
            </a:extLst>
          </p:cNvPr>
          <p:cNvSpPr/>
          <p:nvPr/>
        </p:nvSpPr>
        <p:spPr>
          <a:xfrm rot="2601244">
            <a:off x="6603947" y="1045846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3A8DB-397B-481D-87EE-743F06045CC2}"/>
              </a:ext>
            </a:extLst>
          </p:cNvPr>
          <p:cNvSpPr txBox="1"/>
          <p:nvPr/>
        </p:nvSpPr>
        <p:spPr>
          <a:xfrm>
            <a:off x="4591955" y="1133049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238B21-7182-49F7-9F16-2F6BCB4400C3}"/>
              </a:ext>
            </a:extLst>
          </p:cNvPr>
          <p:cNvSpPr txBox="1"/>
          <p:nvPr/>
        </p:nvSpPr>
        <p:spPr>
          <a:xfrm>
            <a:off x="6657030" y="1105753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차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D54C722-1325-4675-9221-18ABEF627EDB}"/>
              </a:ext>
            </a:extLst>
          </p:cNvPr>
          <p:cNvSpPr txBox="1"/>
          <p:nvPr/>
        </p:nvSpPr>
        <p:spPr>
          <a:xfrm>
            <a:off x="2756184" y="2917242"/>
            <a:ext cx="58288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하나</a:t>
            </a:r>
            <a:r>
              <a:rPr lang="en-US" altLang="ko-KR" sz="40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그들은 </a:t>
            </a:r>
            <a:r>
              <a:rPr lang="ko-KR" altLang="en-US" sz="4000" dirty="0" err="1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느우구인가</a:t>
            </a:r>
            <a:endParaRPr lang="ko-KR" altLang="en-US" sz="40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AE68060-1E1F-4444-B56A-B6E1099C39C3}"/>
              </a:ext>
            </a:extLst>
          </p:cNvPr>
          <p:cNvSpPr txBox="1"/>
          <p:nvPr/>
        </p:nvSpPr>
        <p:spPr>
          <a:xfrm>
            <a:off x="2742537" y="3806192"/>
            <a:ext cx="5979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두울</a:t>
            </a:r>
            <a:r>
              <a:rPr lang="en-US" altLang="ko-KR" sz="4000" dirty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알아보자</a:t>
            </a:r>
            <a:r>
              <a:rPr lang="en-US" altLang="ko-KR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짱</a:t>
            </a:r>
            <a:r>
              <a:rPr lang="en-US" altLang="ko-KR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소기</a:t>
            </a:r>
            <a:r>
              <a:rPr lang="en-US" altLang="ko-KR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!</a:t>
            </a:r>
            <a:endParaRPr lang="ko-KR" altLang="en-US" sz="40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8B33E88-1E07-4985-9D02-793A3AE08944}"/>
              </a:ext>
            </a:extLst>
          </p:cNvPr>
          <p:cNvSpPr txBox="1"/>
          <p:nvPr/>
        </p:nvSpPr>
        <p:spPr>
          <a:xfrm>
            <a:off x="2756184" y="4611792"/>
            <a:ext cx="73468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세엣</a:t>
            </a:r>
            <a:r>
              <a:rPr lang="en-US" altLang="ko-KR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, 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짱</a:t>
            </a:r>
            <a:r>
              <a:rPr lang="en-US" altLang="ko-KR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-</a:t>
            </a:r>
            <a:r>
              <a:rPr lang="ko-KR" altLang="en-US" sz="4000" dirty="0" smtClean="0">
                <a:solidFill>
                  <a:srgbClr val="D86345"/>
                </a:solidFill>
                <a:latin typeface="카페24 단정해" pitchFamily="2" charset="-127"/>
                <a:ea typeface="카페24 단정해" pitchFamily="2" charset="-127"/>
              </a:rPr>
              <a:t>소기의 우수한 기술력</a:t>
            </a:r>
            <a:endParaRPr lang="ko-KR" altLang="en-US" sz="4000" dirty="0">
              <a:solidFill>
                <a:srgbClr val="D86345"/>
              </a:solidFill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11A3D2E-95AA-42A7-853E-8CC844D36623}"/>
              </a:ext>
            </a:extLst>
          </p:cNvPr>
          <p:cNvSpPr/>
          <p:nvPr/>
        </p:nvSpPr>
        <p:spPr>
          <a:xfrm rot="2601244">
            <a:off x="2436671" y="3171587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7F4130B-F9F2-43E9-A578-44C811A6375D}"/>
              </a:ext>
            </a:extLst>
          </p:cNvPr>
          <p:cNvSpPr/>
          <p:nvPr/>
        </p:nvSpPr>
        <p:spPr>
          <a:xfrm rot="2601244">
            <a:off x="2430063" y="4033410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B7B7E84-B1AE-44BE-809A-F13D08E855C7}"/>
              </a:ext>
            </a:extLst>
          </p:cNvPr>
          <p:cNvSpPr/>
          <p:nvPr/>
        </p:nvSpPr>
        <p:spPr>
          <a:xfrm rot="2601244">
            <a:off x="2423455" y="4895233"/>
            <a:ext cx="253450" cy="253450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자유형: 도형 53">
            <a:extLst>
              <a:ext uri="{FF2B5EF4-FFF2-40B4-BE49-F238E27FC236}">
                <a16:creationId xmlns:a16="http://schemas.microsoft.com/office/drawing/2014/main" id="{11AC7860-3F0F-4913-8388-C2DA4DFD4767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7937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: 도형 54">
            <a:extLst>
              <a:ext uri="{FF2B5EF4-FFF2-40B4-BE49-F238E27FC236}">
                <a16:creationId xmlns:a16="http://schemas.microsoft.com/office/drawing/2014/main" id="{F884677B-8CA1-4AD5-945A-7641423243BF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836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60814"/>
            <a:ext cx="4114800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1" name="자유형: 도형 230">
            <a:extLst>
              <a:ext uri="{FF2B5EF4-FFF2-40B4-BE49-F238E27FC236}">
                <a16:creationId xmlns:a16="http://schemas.microsoft.com/office/drawing/2014/main" id="{46E8C7DF-6C3E-4B8B-A73B-B9E38D72FEF1}"/>
              </a:ext>
            </a:extLst>
          </p:cNvPr>
          <p:cNvSpPr/>
          <p:nvPr/>
        </p:nvSpPr>
        <p:spPr>
          <a:xfrm rot="5400000" flipH="1">
            <a:off x="5184256" y="14493941"/>
            <a:ext cx="244900" cy="12201454"/>
          </a:xfrm>
          <a:custGeom>
            <a:avLst/>
            <a:gdLst>
              <a:gd name="connsiteX0" fmla="*/ 0 w 337351"/>
              <a:gd name="connsiteY0" fmla="*/ 0 h 3170443"/>
              <a:gd name="connsiteX1" fmla="*/ 0 w 337351"/>
              <a:gd name="connsiteY1" fmla="*/ 3170443 h 3170443"/>
              <a:gd name="connsiteX2" fmla="*/ 337351 w 337351"/>
              <a:gd name="connsiteY2" fmla="*/ 3170443 h 3170443"/>
              <a:gd name="connsiteX3" fmla="*/ 337351 w 337351"/>
              <a:gd name="connsiteY3" fmla="*/ 224666 h 3170443"/>
              <a:gd name="connsiteX4" fmla="*/ 276316 w 337351"/>
              <a:gd name="connsiteY4" fmla="*/ 190042 h 3170443"/>
              <a:gd name="connsiteX5" fmla="*/ 19616 w 337351"/>
              <a:gd name="connsiteY5" fmla="*/ 16228 h 3170443"/>
              <a:gd name="connsiteX6" fmla="*/ 0 w 337351"/>
              <a:gd name="connsiteY6" fmla="*/ 0 h 3170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70443">
                <a:moveTo>
                  <a:pt x="0" y="0"/>
                </a:moveTo>
                <a:lnTo>
                  <a:pt x="0" y="3170443"/>
                </a:lnTo>
                <a:lnTo>
                  <a:pt x="337351" y="3170443"/>
                </a:lnTo>
                <a:lnTo>
                  <a:pt x="337351" y="224666"/>
                </a:lnTo>
                <a:lnTo>
                  <a:pt x="276316" y="190042"/>
                </a:lnTo>
                <a:cubicBezTo>
                  <a:pt x="182471" y="133694"/>
                  <a:pt x="96734" y="75700"/>
                  <a:pt x="19616" y="16228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자유형: 도형 73">
            <a:extLst>
              <a:ext uri="{FF2B5EF4-FFF2-40B4-BE49-F238E27FC236}">
                <a16:creationId xmlns:a16="http://schemas.microsoft.com/office/drawing/2014/main" id="{29114F83-8A31-4388-8F2D-A89D2C77A855}"/>
              </a:ext>
            </a:extLst>
          </p:cNvPr>
          <p:cNvSpPr/>
          <p:nvPr/>
        </p:nvSpPr>
        <p:spPr>
          <a:xfrm>
            <a:off x="6089392" y="1276293"/>
            <a:ext cx="3041037" cy="4073690"/>
          </a:xfrm>
          <a:custGeom>
            <a:avLst/>
            <a:gdLst>
              <a:gd name="connsiteX0" fmla="*/ 1088912 w 2181132"/>
              <a:gd name="connsiteY0" fmla="*/ 0 h 4073690"/>
              <a:gd name="connsiteX1" fmla="*/ 2172202 w 2181132"/>
              <a:gd name="connsiteY1" fmla="*/ 995149 h 4073690"/>
              <a:gd name="connsiteX2" fmla="*/ 2176862 w 2181132"/>
              <a:gd name="connsiteY2" fmla="*/ 1089095 h 4073690"/>
              <a:gd name="connsiteX3" fmla="*/ 2181132 w 2181132"/>
              <a:gd name="connsiteY3" fmla="*/ 1089095 h 4073690"/>
              <a:gd name="connsiteX4" fmla="*/ 2181132 w 2181132"/>
              <a:gd name="connsiteY4" fmla="*/ 2947320 h 4073690"/>
              <a:gd name="connsiteX5" fmla="*/ 2176716 w 2181132"/>
              <a:gd name="connsiteY5" fmla="*/ 2947320 h 4073690"/>
              <a:gd name="connsiteX6" fmla="*/ 2177824 w 2181132"/>
              <a:gd name="connsiteY6" fmla="*/ 2965205 h 4073690"/>
              <a:gd name="connsiteX7" fmla="*/ 1088912 w 2181132"/>
              <a:gd name="connsiteY7" fmla="*/ 4073690 h 4073690"/>
              <a:gd name="connsiteX8" fmla="*/ 0 w 2181132"/>
              <a:gd name="connsiteY8" fmla="*/ 2965205 h 4073690"/>
              <a:gd name="connsiteX9" fmla="*/ 1206 w 2181132"/>
              <a:gd name="connsiteY9" fmla="*/ 2945744 h 4073690"/>
              <a:gd name="connsiteX10" fmla="*/ 1206 w 2181132"/>
              <a:gd name="connsiteY10" fmla="*/ 1127947 h 4073690"/>
              <a:gd name="connsiteX11" fmla="*/ 0 w 2181132"/>
              <a:gd name="connsiteY11" fmla="*/ 1108485 h 4073690"/>
              <a:gd name="connsiteX12" fmla="*/ 1088912 w 2181132"/>
              <a:gd name="connsiteY12" fmla="*/ 0 h 407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81132" h="4073690">
                <a:moveTo>
                  <a:pt x="1088912" y="0"/>
                </a:moveTo>
                <a:cubicBezTo>
                  <a:pt x="1652714" y="0"/>
                  <a:pt x="2116439" y="436189"/>
                  <a:pt x="2172202" y="995149"/>
                </a:cubicBezTo>
                <a:lnTo>
                  <a:pt x="2176862" y="1089095"/>
                </a:lnTo>
                <a:lnTo>
                  <a:pt x="2181132" y="1089095"/>
                </a:lnTo>
                <a:lnTo>
                  <a:pt x="2181132" y="2947320"/>
                </a:lnTo>
                <a:lnTo>
                  <a:pt x="2176716" y="2947320"/>
                </a:lnTo>
                <a:lnTo>
                  <a:pt x="2177824" y="2965205"/>
                </a:lnTo>
                <a:cubicBezTo>
                  <a:pt x="2177824" y="3577404"/>
                  <a:pt x="1690301" y="4073690"/>
                  <a:pt x="1088912" y="4073690"/>
                </a:cubicBezTo>
                <a:cubicBezTo>
                  <a:pt x="487523" y="4073690"/>
                  <a:pt x="0" y="3577404"/>
                  <a:pt x="0" y="2965205"/>
                </a:cubicBezTo>
                <a:lnTo>
                  <a:pt x="1206" y="2945744"/>
                </a:lnTo>
                <a:lnTo>
                  <a:pt x="1206" y="1127947"/>
                </a:lnTo>
                <a:lnTo>
                  <a:pt x="0" y="1108485"/>
                </a:lnTo>
                <a:cubicBezTo>
                  <a:pt x="0" y="496286"/>
                  <a:pt x="487523" y="0"/>
                  <a:pt x="1088912" y="0"/>
                </a:cubicBezTo>
                <a:close/>
              </a:path>
            </a:pathLst>
          </a:custGeom>
          <a:noFill/>
          <a:ln w="79375" cmpd="sng">
            <a:solidFill>
              <a:srgbClr val="4D98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자유형: 도형 75">
            <a:extLst>
              <a:ext uri="{FF2B5EF4-FFF2-40B4-BE49-F238E27FC236}">
                <a16:creationId xmlns:a16="http://schemas.microsoft.com/office/drawing/2014/main" id="{D47CDB72-9F50-4E9F-9585-01D8242AB22F}"/>
              </a:ext>
            </a:extLst>
          </p:cNvPr>
          <p:cNvSpPr/>
          <p:nvPr/>
        </p:nvSpPr>
        <p:spPr>
          <a:xfrm>
            <a:off x="2261714" y="1275077"/>
            <a:ext cx="3041037" cy="4073690"/>
          </a:xfrm>
          <a:custGeom>
            <a:avLst/>
            <a:gdLst>
              <a:gd name="connsiteX0" fmla="*/ 1088912 w 2181132"/>
              <a:gd name="connsiteY0" fmla="*/ 0 h 4073690"/>
              <a:gd name="connsiteX1" fmla="*/ 2172202 w 2181132"/>
              <a:gd name="connsiteY1" fmla="*/ 995149 h 4073690"/>
              <a:gd name="connsiteX2" fmla="*/ 2176862 w 2181132"/>
              <a:gd name="connsiteY2" fmla="*/ 1089095 h 4073690"/>
              <a:gd name="connsiteX3" fmla="*/ 2181132 w 2181132"/>
              <a:gd name="connsiteY3" fmla="*/ 1089095 h 4073690"/>
              <a:gd name="connsiteX4" fmla="*/ 2181132 w 2181132"/>
              <a:gd name="connsiteY4" fmla="*/ 2947320 h 4073690"/>
              <a:gd name="connsiteX5" fmla="*/ 2176716 w 2181132"/>
              <a:gd name="connsiteY5" fmla="*/ 2947320 h 4073690"/>
              <a:gd name="connsiteX6" fmla="*/ 2177824 w 2181132"/>
              <a:gd name="connsiteY6" fmla="*/ 2965205 h 4073690"/>
              <a:gd name="connsiteX7" fmla="*/ 1088912 w 2181132"/>
              <a:gd name="connsiteY7" fmla="*/ 4073690 h 4073690"/>
              <a:gd name="connsiteX8" fmla="*/ 0 w 2181132"/>
              <a:gd name="connsiteY8" fmla="*/ 2965205 h 4073690"/>
              <a:gd name="connsiteX9" fmla="*/ 1206 w 2181132"/>
              <a:gd name="connsiteY9" fmla="*/ 2945744 h 4073690"/>
              <a:gd name="connsiteX10" fmla="*/ 1206 w 2181132"/>
              <a:gd name="connsiteY10" fmla="*/ 1127947 h 4073690"/>
              <a:gd name="connsiteX11" fmla="*/ 0 w 2181132"/>
              <a:gd name="connsiteY11" fmla="*/ 1108485 h 4073690"/>
              <a:gd name="connsiteX12" fmla="*/ 1088912 w 2181132"/>
              <a:gd name="connsiteY12" fmla="*/ 0 h 407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81132" h="4073690">
                <a:moveTo>
                  <a:pt x="1088912" y="0"/>
                </a:moveTo>
                <a:cubicBezTo>
                  <a:pt x="1652714" y="0"/>
                  <a:pt x="2116439" y="436189"/>
                  <a:pt x="2172202" y="995149"/>
                </a:cubicBezTo>
                <a:lnTo>
                  <a:pt x="2176862" y="1089095"/>
                </a:lnTo>
                <a:lnTo>
                  <a:pt x="2181132" y="1089095"/>
                </a:lnTo>
                <a:lnTo>
                  <a:pt x="2181132" y="2947320"/>
                </a:lnTo>
                <a:lnTo>
                  <a:pt x="2176716" y="2947320"/>
                </a:lnTo>
                <a:lnTo>
                  <a:pt x="2177824" y="2965205"/>
                </a:lnTo>
                <a:cubicBezTo>
                  <a:pt x="2177824" y="3577404"/>
                  <a:pt x="1690301" y="4073690"/>
                  <a:pt x="1088912" y="4073690"/>
                </a:cubicBezTo>
                <a:cubicBezTo>
                  <a:pt x="487523" y="4073690"/>
                  <a:pt x="0" y="3577404"/>
                  <a:pt x="0" y="2965205"/>
                </a:cubicBezTo>
                <a:lnTo>
                  <a:pt x="1206" y="2945744"/>
                </a:lnTo>
                <a:lnTo>
                  <a:pt x="1206" y="1127947"/>
                </a:lnTo>
                <a:lnTo>
                  <a:pt x="0" y="1108485"/>
                </a:lnTo>
                <a:cubicBezTo>
                  <a:pt x="0" y="496286"/>
                  <a:pt x="487523" y="0"/>
                  <a:pt x="1088912" y="0"/>
                </a:cubicBezTo>
                <a:close/>
              </a:path>
            </a:pathLst>
          </a:custGeom>
          <a:noFill/>
          <a:ln w="79375" cmpd="sng">
            <a:solidFill>
              <a:srgbClr val="4D98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자유형: 도형 76">
            <a:extLst>
              <a:ext uri="{FF2B5EF4-FFF2-40B4-BE49-F238E27FC236}">
                <a16:creationId xmlns:a16="http://schemas.microsoft.com/office/drawing/2014/main" id="{7B80446D-133E-4846-B09C-4B214831CE74}"/>
              </a:ext>
            </a:extLst>
          </p:cNvPr>
          <p:cNvSpPr/>
          <p:nvPr/>
        </p:nvSpPr>
        <p:spPr>
          <a:xfrm>
            <a:off x="6168857" y="1386393"/>
            <a:ext cx="2879038" cy="3856681"/>
          </a:xfrm>
          <a:custGeom>
            <a:avLst/>
            <a:gdLst>
              <a:gd name="connsiteX0" fmla="*/ 1088912 w 2181132"/>
              <a:gd name="connsiteY0" fmla="*/ 0 h 4073690"/>
              <a:gd name="connsiteX1" fmla="*/ 2172202 w 2181132"/>
              <a:gd name="connsiteY1" fmla="*/ 995149 h 4073690"/>
              <a:gd name="connsiteX2" fmla="*/ 2176862 w 2181132"/>
              <a:gd name="connsiteY2" fmla="*/ 1089095 h 4073690"/>
              <a:gd name="connsiteX3" fmla="*/ 2181132 w 2181132"/>
              <a:gd name="connsiteY3" fmla="*/ 1089095 h 4073690"/>
              <a:gd name="connsiteX4" fmla="*/ 2181132 w 2181132"/>
              <a:gd name="connsiteY4" fmla="*/ 2947320 h 4073690"/>
              <a:gd name="connsiteX5" fmla="*/ 2176716 w 2181132"/>
              <a:gd name="connsiteY5" fmla="*/ 2947320 h 4073690"/>
              <a:gd name="connsiteX6" fmla="*/ 2177824 w 2181132"/>
              <a:gd name="connsiteY6" fmla="*/ 2965205 h 4073690"/>
              <a:gd name="connsiteX7" fmla="*/ 1088912 w 2181132"/>
              <a:gd name="connsiteY7" fmla="*/ 4073690 h 4073690"/>
              <a:gd name="connsiteX8" fmla="*/ 0 w 2181132"/>
              <a:gd name="connsiteY8" fmla="*/ 2965205 h 4073690"/>
              <a:gd name="connsiteX9" fmla="*/ 1206 w 2181132"/>
              <a:gd name="connsiteY9" fmla="*/ 2945744 h 4073690"/>
              <a:gd name="connsiteX10" fmla="*/ 1206 w 2181132"/>
              <a:gd name="connsiteY10" fmla="*/ 1127947 h 4073690"/>
              <a:gd name="connsiteX11" fmla="*/ 0 w 2181132"/>
              <a:gd name="connsiteY11" fmla="*/ 1108485 h 4073690"/>
              <a:gd name="connsiteX12" fmla="*/ 1088912 w 2181132"/>
              <a:gd name="connsiteY12" fmla="*/ 0 h 407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81132" h="4073690">
                <a:moveTo>
                  <a:pt x="1088912" y="0"/>
                </a:moveTo>
                <a:cubicBezTo>
                  <a:pt x="1652714" y="0"/>
                  <a:pt x="2116439" y="436189"/>
                  <a:pt x="2172202" y="995149"/>
                </a:cubicBezTo>
                <a:lnTo>
                  <a:pt x="2176862" y="1089095"/>
                </a:lnTo>
                <a:lnTo>
                  <a:pt x="2181132" y="1089095"/>
                </a:lnTo>
                <a:lnTo>
                  <a:pt x="2181132" y="2947320"/>
                </a:lnTo>
                <a:lnTo>
                  <a:pt x="2176716" y="2947320"/>
                </a:lnTo>
                <a:lnTo>
                  <a:pt x="2177824" y="2965205"/>
                </a:lnTo>
                <a:cubicBezTo>
                  <a:pt x="2177824" y="3577404"/>
                  <a:pt x="1690301" y="4073690"/>
                  <a:pt x="1088912" y="4073690"/>
                </a:cubicBezTo>
                <a:cubicBezTo>
                  <a:pt x="487523" y="4073690"/>
                  <a:pt x="0" y="3577404"/>
                  <a:pt x="0" y="2965205"/>
                </a:cubicBezTo>
                <a:lnTo>
                  <a:pt x="1206" y="2945744"/>
                </a:lnTo>
                <a:lnTo>
                  <a:pt x="1206" y="1127947"/>
                </a:lnTo>
                <a:lnTo>
                  <a:pt x="0" y="1108485"/>
                </a:lnTo>
                <a:cubicBezTo>
                  <a:pt x="0" y="496286"/>
                  <a:pt x="487523" y="0"/>
                  <a:pt x="1088912" y="0"/>
                </a:cubicBezTo>
                <a:close/>
              </a:path>
            </a:pathLst>
          </a:custGeom>
          <a:noFill/>
          <a:ln w="22225" cmpd="sng">
            <a:solidFill>
              <a:srgbClr val="4D98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자유형: 도형 78">
            <a:extLst>
              <a:ext uri="{FF2B5EF4-FFF2-40B4-BE49-F238E27FC236}">
                <a16:creationId xmlns:a16="http://schemas.microsoft.com/office/drawing/2014/main" id="{54EF2249-C0DC-44DD-A8AB-B262DA83C73F}"/>
              </a:ext>
            </a:extLst>
          </p:cNvPr>
          <p:cNvSpPr/>
          <p:nvPr/>
        </p:nvSpPr>
        <p:spPr>
          <a:xfrm>
            <a:off x="2341179" y="1385177"/>
            <a:ext cx="2879038" cy="3856681"/>
          </a:xfrm>
          <a:custGeom>
            <a:avLst/>
            <a:gdLst>
              <a:gd name="connsiteX0" fmla="*/ 1088912 w 2181132"/>
              <a:gd name="connsiteY0" fmla="*/ 0 h 4073690"/>
              <a:gd name="connsiteX1" fmla="*/ 2172202 w 2181132"/>
              <a:gd name="connsiteY1" fmla="*/ 995149 h 4073690"/>
              <a:gd name="connsiteX2" fmla="*/ 2176862 w 2181132"/>
              <a:gd name="connsiteY2" fmla="*/ 1089095 h 4073690"/>
              <a:gd name="connsiteX3" fmla="*/ 2181132 w 2181132"/>
              <a:gd name="connsiteY3" fmla="*/ 1089095 h 4073690"/>
              <a:gd name="connsiteX4" fmla="*/ 2181132 w 2181132"/>
              <a:gd name="connsiteY4" fmla="*/ 2947320 h 4073690"/>
              <a:gd name="connsiteX5" fmla="*/ 2176716 w 2181132"/>
              <a:gd name="connsiteY5" fmla="*/ 2947320 h 4073690"/>
              <a:gd name="connsiteX6" fmla="*/ 2177824 w 2181132"/>
              <a:gd name="connsiteY6" fmla="*/ 2965205 h 4073690"/>
              <a:gd name="connsiteX7" fmla="*/ 1088912 w 2181132"/>
              <a:gd name="connsiteY7" fmla="*/ 4073690 h 4073690"/>
              <a:gd name="connsiteX8" fmla="*/ 0 w 2181132"/>
              <a:gd name="connsiteY8" fmla="*/ 2965205 h 4073690"/>
              <a:gd name="connsiteX9" fmla="*/ 1206 w 2181132"/>
              <a:gd name="connsiteY9" fmla="*/ 2945744 h 4073690"/>
              <a:gd name="connsiteX10" fmla="*/ 1206 w 2181132"/>
              <a:gd name="connsiteY10" fmla="*/ 1127947 h 4073690"/>
              <a:gd name="connsiteX11" fmla="*/ 0 w 2181132"/>
              <a:gd name="connsiteY11" fmla="*/ 1108485 h 4073690"/>
              <a:gd name="connsiteX12" fmla="*/ 1088912 w 2181132"/>
              <a:gd name="connsiteY12" fmla="*/ 0 h 407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81132" h="4073690">
                <a:moveTo>
                  <a:pt x="1088912" y="0"/>
                </a:moveTo>
                <a:cubicBezTo>
                  <a:pt x="1652714" y="0"/>
                  <a:pt x="2116439" y="436189"/>
                  <a:pt x="2172202" y="995149"/>
                </a:cubicBezTo>
                <a:lnTo>
                  <a:pt x="2176862" y="1089095"/>
                </a:lnTo>
                <a:lnTo>
                  <a:pt x="2181132" y="1089095"/>
                </a:lnTo>
                <a:lnTo>
                  <a:pt x="2181132" y="2947320"/>
                </a:lnTo>
                <a:lnTo>
                  <a:pt x="2176716" y="2947320"/>
                </a:lnTo>
                <a:lnTo>
                  <a:pt x="2177824" y="2965205"/>
                </a:lnTo>
                <a:cubicBezTo>
                  <a:pt x="2177824" y="3577404"/>
                  <a:pt x="1690301" y="4073690"/>
                  <a:pt x="1088912" y="4073690"/>
                </a:cubicBezTo>
                <a:cubicBezTo>
                  <a:pt x="487523" y="4073690"/>
                  <a:pt x="0" y="3577404"/>
                  <a:pt x="0" y="2965205"/>
                </a:cubicBezTo>
                <a:lnTo>
                  <a:pt x="1206" y="2945744"/>
                </a:lnTo>
                <a:lnTo>
                  <a:pt x="1206" y="1127947"/>
                </a:lnTo>
                <a:lnTo>
                  <a:pt x="0" y="1108485"/>
                </a:lnTo>
                <a:cubicBezTo>
                  <a:pt x="0" y="496286"/>
                  <a:pt x="487523" y="0"/>
                  <a:pt x="1088912" y="0"/>
                </a:cubicBezTo>
                <a:close/>
              </a:path>
            </a:pathLst>
          </a:custGeom>
          <a:noFill/>
          <a:ln w="22225" cmpd="sng">
            <a:solidFill>
              <a:srgbClr val="4D98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CDA5E0-BE74-45B2-8F18-03B88C2456F0}"/>
              </a:ext>
            </a:extLst>
          </p:cNvPr>
          <p:cNvSpPr/>
          <p:nvPr/>
        </p:nvSpPr>
        <p:spPr>
          <a:xfrm>
            <a:off x="3507742" y="1085305"/>
            <a:ext cx="545911" cy="559558"/>
          </a:xfrm>
          <a:prstGeom prst="rect">
            <a:avLst/>
          </a:prstGeom>
          <a:solidFill>
            <a:srgbClr val="EEEA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70F1F638-B349-45FA-BD01-0E81A75BA025}"/>
              </a:ext>
            </a:extLst>
          </p:cNvPr>
          <p:cNvSpPr/>
          <p:nvPr/>
        </p:nvSpPr>
        <p:spPr>
          <a:xfrm>
            <a:off x="7319412" y="995298"/>
            <a:ext cx="545911" cy="559558"/>
          </a:xfrm>
          <a:prstGeom prst="rect">
            <a:avLst/>
          </a:prstGeom>
          <a:solidFill>
            <a:srgbClr val="EEEA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40446C55-EB9E-4722-8DE6-F3C61CE8630D}"/>
              </a:ext>
            </a:extLst>
          </p:cNvPr>
          <p:cNvSpPr/>
          <p:nvPr/>
        </p:nvSpPr>
        <p:spPr>
          <a:xfrm>
            <a:off x="3645112" y="1135697"/>
            <a:ext cx="299872" cy="299872"/>
          </a:xfrm>
          <a:prstGeom prst="star5">
            <a:avLst/>
          </a:pr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별: 꼭짓점 5개 81">
            <a:extLst>
              <a:ext uri="{FF2B5EF4-FFF2-40B4-BE49-F238E27FC236}">
                <a16:creationId xmlns:a16="http://schemas.microsoft.com/office/drawing/2014/main" id="{7AB665CD-D1A4-4CC9-BD4E-049C6C1F7618}"/>
              </a:ext>
            </a:extLst>
          </p:cNvPr>
          <p:cNvSpPr/>
          <p:nvPr/>
        </p:nvSpPr>
        <p:spPr>
          <a:xfrm>
            <a:off x="7466074" y="1135697"/>
            <a:ext cx="299872" cy="299872"/>
          </a:xfrm>
          <a:prstGeom prst="star5">
            <a:avLst/>
          </a:pr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EE3AE499-6B0F-4D24-83A9-CA04F59D60D7}"/>
              </a:ext>
            </a:extLst>
          </p:cNvPr>
          <p:cNvGrpSpPr/>
          <p:nvPr/>
        </p:nvGrpSpPr>
        <p:grpSpPr>
          <a:xfrm>
            <a:off x="2970924" y="3366574"/>
            <a:ext cx="1733549" cy="847290"/>
            <a:chOff x="1513531" y="3428705"/>
            <a:chExt cx="1495534" cy="957479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2F53B90-4E28-4F6C-B20C-BAB3FF678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14901" y="3428705"/>
              <a:ext cx="1494164" cy="3280"/>
            </a:xfrm>
            <a:prstGeom prst="line">
              <a:avLst/>
            </a:prstGeom>
            <a:ln w="12700">
              <a:solidFill>
                <a:srgbClr val="4D98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25F883A9-D49D-46EF-9336-9A88750DD8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13531" y="4382904"/>
              <a:ext cx="1494164" cy="3280"/>
            </a:xfrm>
            <a:prstGeom prst="line">
              <a:avLst/>
            </a:prstGeom>
            <a:ln w="12700">
              <a:solidFill>
                <a:srgbClr val="4D98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E3AE499-6B0F-4D24-83A9-CA04F59D60D7}"/>
              </a:ext>
            </a:extLst>
          </p:cNvPr>
          <p:cNvGrpSpPr/>
          <p:nvPr/>
        </p:nvGrpSpPr>
        <p:grpSpPr>
          <a:xfrm>
            <a:off x="6725592" y="3366574"/>
            <a:ext cx="1733549" cy="847290"/>
            <a:chOff x="1513531" y="3428705"/>
            <a:chExt cx="1495534" cy="957479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2F53B90-4E28-4F6C-B20C-BAB3FF678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14901" y="3428705"/>
              <a:ext cx="1494164" cy="3280"/>
            </a:xfrm>
            <a:prstGeom prst="line">
              <a:avLst/>
            </a:prstGeom>
            <a:ln w="12700">
              <a:solidFill>
                <a:srgbClr val="4D98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5F883A9-D49D-46EF-9336-9A88750DD8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13531" y="4382904"/>
              <a:ext cx="1494164" cy="3280"/>
            </a:xfrm>
            <a:prstGeom prst="line">
              <a:avLst/>
            </a:prstGeom>
            <a:ln w="12700">
              <a:solidFill>
                <a:srgbClr val="4D98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그림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629" y="1779472"/>
            <a:ext cx="1386549" cy="1402862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324" y="1786874"/>
            <a:ext cx="1693398" cy="14014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70924" y="3366574"/>
            <a:ext cx="173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청소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970924" y="3788767"/>
            <a:ext cx="173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오</a:t>
            </a:r>
            <a:r>
              <a:rPr lang="en-US" altLang="ko-KR" dirty="0" smtClean="0"/>
              <a:t>-</a:t>
            </a:r>
            <a:r>
              <a:rPr lang="ko-KR" altLang="en-US" dirty="0" smtClean="0"/>
              <a:t>로</a:t>
            </a:r>
            <a:r>
              <a:rPr lang="en-US" altLang="ko-KR" dirty="0"/>
              <a:t>-</a:t>
            </a:r>
            <a:r>
              <a:rPr lang="ko-KR" altLang="en-US" dirty="0" smtClean="0"/>
              <a:t>모드</a:t>
            </a:r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6692761" y="3788767"/>
            <a:ext cx="173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거리감지</a:t>
            </a:r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692761" y="3366574"/>
            <a:ext cx="173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서버 통신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7337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619" y="763098"/>
            <a:ext cx="3797239" cy="1323784"/>
          </a:xfrm>
        </p:spPr>
        <p:txBody>
          <a:bodyPr anchor="ctr">
            <a:normAutofit fontScale="92500"/>
          </a:bodyPr>
          <a:lstStyle/>
          <a:p>
            <a:r>
              <a:rPr lang="ko-KR" altLang="en-US" sz="66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소개영화</a:t>
            </a:r>
            <a:endParaRPr lang="ko-KR" altLang="en-US" sz="66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60814"/>
            <a:ext cx="4114800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4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396544" y="457343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6100" spc="600" dirty="0" err="1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짱소기</a:t>
            </a:r>
            <a:r>
              <a:rPr lang="ko-KR" altLang="en-US" sz="6100" spc="600" dirty="0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61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후알유</a:t>
            </a:r>
            <a:r>
              <a:rPr lang="en-US" altLang="ko-KR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...</a:t>
            </a:r>
            <a:endParaRPr lang="ko-KR" altLang="en-US" sz="61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22516" y="6376868"/>
            <a:ext cx="4114800" cy="365125"/>
          </a:xfrm>
        </p:spPr>
        <p:txBody>
          <a:bodyPr/>
          <a:lstStyle/>
          <a:p>
            <a:r>
              <a:rPr lang="ko-KR" altLang="en-US" dirty="0"/>
              <a:t>묘띠소윤집사의 </a:t>
            </a:r>
            <a:r>
              <a:rPr lang="en-US" altLang="ko-KR" dirty="0"/>
              <a:t>HWP</a:t>
            </a:r>
            <a:r>
              <a:rPr lang="ko-KR" altLang="en-US" dirty="0"/>
              <a:t>와 </a:t>
            </a:r>
            <a:r>
              <a:rPr lang="en-US" altLang="ko-KR" dirty="0"/>
              <a:t>PPT (https://929233.tistory.com)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072" y="2174112"/>
            <a:ext cx="3173669" cy="178783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673" y="2184349"/>
            <a:ext cx="3155498" cy="1777598"/>
          </a:xfrm>
          <a:prstGeom prst="rect">
            <a:avLst/>
          </a:prstGeom>
        </p:spPr>
      </p:pic>
      <p:sp>
        <p:nvSpPr>
          <p:cNvPr id="26" name="テキスト ボックス 15"/>
          <p:cNvSpPr txBox="1"/>
          <p:nvPr/>
        </p:nvSpPr>
        <p:spPr>
          <a:xfrm>
            <a:off x="1155814" y="1712448"/>
            <a:ext cx="2781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어디든지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!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テキスト ボックス 15"/>
          <p:cNvSpPr txBox="1"/>
          <p:nvPr/>
        </p:nvSpPr>
        <p:spPr>
          <a:xfrm>
            <a:off x="1155814" y="3972182"/>
            <a:ext cx="2781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청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소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!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テキスト ボックス 15"/>
          <p:cNvSpPr txBox="1"/>
          <p:nvPr/>
        </p:nvSpPr>
        <p:spPr>
          <a:xfrm>
            <a:off x="5885103" y="1694983"/>
            <a:ext cx="5123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US" altLang="ja-JP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bgm</a:t>
            </a:r>
            <a:r>
              <a:rPr lang="en-US" altLang="ja-JP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엘리자베스를 위하여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テキスト ボックス 15"/>
          <p:cNvSpPr txBox="1"/>
          <p:nvPr/>
        </p:nvSpPr>
        <p:spPr>
          <a:xfrm>
            <a:off x="5885104" y="4024419"/>
            <a:ext cx="2781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가시화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!</a:t>
            </a:r>
            <a:endParaRPr kumimoji="1" lang="en-US" altLang="ja-JP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33" y="4557593"/>
            <a:ext cx="3209925" cy="18192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072" y="4481450"/>
            <a:ext cx="3111357" cy="174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1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7214A0-041D-4226-9CC4-BA2EE70644A8}"/>
              </a:ext>
            </a:extLst>
          </p:cNvPr>
          <p:cNvSpPr/>
          <p:nvPr/>
        </p:nvSpPr>
        <p:spPr>
          <a:xfrm>
            <a:off x="575404" y="435935"/>
            <a:ext cx="1976580" cy="5943600"/>
          </a:xfrm>
          <a:prstGeom prst="rect">
            <a:avLst/>
          </a:prstGeom>
          <a:solidFill>
            <a:srgbClr val="F5EEDE"/>
          </a:solidFill>
          <a:ln w="139700" cmpd="thickThin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60814"/>
            <a:ext cx="4114800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712D8B0-EB57-40D9-B6F1-18AE5B244FD4}"/>
              </a:ext>
            </a:extLst>
          </p:cNvPr>
          <p:cNvSpPr/>
          <p:nvPr/>
        </p:nvSpPr>
        <p:spPr>
          <a:xfrm>
            <a:off x="12189898" y="2902689"/>
            <a:ext cx="2103" cy="27127"/>
          </a:xfrm>
          <a:custGeom>
            <a:avLst/>
            <a:gdLst>
              <a:gd name="connsiteX0" fmla="*/ 0 w 2103"/>
              <a:gd name="connsiteY0" fmla="*/ 0 h 27127"/>
              <a:gd name="connsiteX1" fmla="*/ 2103 w 2103"/>
              <a:gd name="connsiteY1" fmla="*/ 0 h 27127"/>
              <a:gd name="connsiteX2" fmla="*/ 2103 w 2103"/>
              <a:gd name="connsiteY2" fmla="*/ 27127 h 27127"/>
              <a:gd name="connsiteX3" fmla="*/ 0 w 2103"/>
              <a:gd name="connsiteY3" fmla="*/ 0 h 27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" h="27127">
                <a:moveTo>
                  <a:pt x="0" y="0"/>
                </a:moveTo>
                <a:lnTo>
                  <a:pt x="2103" y="0"/>
                </a:lnTo>
                <a:lnTo>
                  <a:pt x="2103" y="2712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1" name="자유형: 도형 230">
            <a:extLst>
              <a:ext uri="{FF2B5EF4-FFF2-40B4-BE49-F238E27FC236}">
                <a16:creationId xmlns:a16="http://schemas.microsoft.com/office/drawing/2014/main" id="{46E8C7DF-6C3E-4B8B-A73B-B9E38D72FEF1}"/>
              </a:ext>
            </a:extLst>
          </p:cNvPr>
          <p:cNvSpPr/>
          <p:nvPr/>
        </p:nvSpPr>
        <p:spPr>
          <a:xfrm rot="5400000" flipH="1">
            <a:off x="5184256" y="14493941"/>
            <a:ext cx="244900" cy="12201454"/>
          </a:xfrm>
          <a:custGeom>
            <a:avLst/>
            <a:gdLst>
              <a:gd name="connsiteX0" fmla="*/ 0 w 337351"/>
              <a:gd name="connsiteY0" fmla="*/ 0 h 3170443"/>
              <a:gd name="connsiteX1" fmla="*/ 0 w 337351"/>
              <a:gd name="connsiteY1" fmla="*/ 3170443 h 3170443"/>
              <a:gd name="connsiteX2" fmla="*/ 337351 w 337351"/>
              <a:gd name="connsiteY2" fmla="*/ 3170443 h 3170443"/>
              <a:gd name="connsiteX3" fmla="*/ 337351 w 337351"/>
              <a:gd name="connsiteY3" fmla="*/ 224666 h 3170443"/>
              <a:gd name="connsiteX4" fmla="*/ 276316 w 337351"/>
              <a:gd name="connsiteY4" fmla="*/ 190042 h 3170443"/>
              <a:gd name="connsiteX5" fmla="*/ 19616 w 337351"/>
              <a:gd name="connsiteY5" fmla="*/ 16228 h 3170443"/>
              <a:gd name="connsiteX6" fmla="*/ 0 w 337351"/>
              <a:gd name="connsiteY6" fmla="*/ 0 h 3170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351" h="3170443">
                <a:moveTo>
                  <a:pt x="0" y="0"/>
                </a:moveTo>
                <a:lnTo>
                  <a:pt x="0" y="3170443"/>
                </a:lnTo>
                <a:lnTo>
                  <a:pt x="337351" y="3170443"/>
                </a:lnTo>
                <a:lnTo>
                  <a:pt x="337351" y="224666"/>
                </a:lnTo>
                <a:lnTo>
                  <a:pt x="276316" y="190042"/>
                </a:lnTo>
                <a:cubicBezTo>
                  <a:pt x="182471" y="133694"/>
                  <a:pt x="96734" y="75700"/>
                  <a:pt x="19616" y="16228"/>
                </a:cubicBezTo>
                <a:lnTo>
                  <a:pt x="0" y="0"/>
                </a:lnTo>
                <a:close/>
              </a:path>
            </a:pathLst>
          </a:cu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4C37A61-C91A-4062-A110-79E11F562942}"/>
              </a:ext>
            </a:extLst>
          </p:cNvPr>
          <p:cNvSpPr/>
          <p:nvPr/>
        </p:nvSpPr>
        <p:spPr>
          <a:xfrm rot="2601244">
            <a:off x="9889775" y="8799462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B68599A-880F-450A-B282-E67378FCE129}"/>
              </a:ext>
            </a:extLst>
          </p:cNvPr>
          <p:cNvSpPr/>
          <p:nvPr/>
        </p:nvSpPr>
        <p:spPr>
          <a:xfrm rot="2601244">
            <a:off x="11954850" y="8772165"/>
            <a:ext cx="1034214" cy="1034214"/>
          </a:xfrm>
          <a:prstGeom prst="rect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3A8DB-397B-481D-87EE-743F06045CC2}"/>
              </a:ext>
            </a:extLst>
          </p:cNvPr>
          <p:cNvSpPr txBox="1"/>
          <p:nvPr/>
        </p:nvSpPr>
        <p:spPr>
          <a:xfrm>
            <a:off x="9942858" y="8859368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238B21-7182-49F7-9F16-2F6BCB4400C3}"/>
              </a:ext>
            </a:extLst>
          </p:cNvPr>
          <p:cNvSpPr txBox="1"/>
          <p:nvPr/>
        </p:nvSpPr>
        <p:spPr>
          <a:xfrm>
            <a:off x="12007933" y="8832072"/>
            <a:ext cx="92804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100" spc="600" dirty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차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A0FBFC-C2F3-48A2-9079-184A139FFC9A}"/>
              </a:ext>
            </a:extLst>
          </p:cNvPr>
          <p:cNvGrpSpPr/>
          <p:nvPr/>
        </p:nvGrpSpPr>
        <p:grpSpPr>
          <a:xfrm>
            <a:off x="3668232" y="1790686"/>
            <a:ext cx="10044829" cy="6190356"/>
            <a:chOff x="926800" y="287298"/>
            <a:chExt cx="10161308" cy="6262138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1737037-BA2E-4272-8813-5EF6FFD4757B}"/>
                </a:ext>
              </a:extLst>
            </p:cNvPr>
            <p:cNvGrpSpPr/>
            <p:nvPr/>
          </p:nvGrpSpPr>
          <p:grpSpPr>
            <a:xfrm>
              <a:off x="1087411" y="495540"/>
              <a:ext cx="9783495" cy="5866919"/>
              <a:chOff x="1691546" y="577516"/>
              <a:chExt cx="8836202" cy="5298851"/>
            </a:xfrm>
          </p:grpSpPr>
          <p:pic>
            <p:nvPicPr>
              <p:cNvPr id="106" name="그림 105">
                <a:extLst>
                  <a:ext uri="{FF2B5EF4-FFF2-40B4-BE49-F238E27FC236}">
                    <a16:creationId xmlns:a16="http://schemas.microsoft.com/office/drawing/2014/main" id="{6360512C-DEA9-4BC8-AA2A-1C094B9618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988" t="9967" r="34690" b="89610"/>
              <a:stretch>
                <a:fillRect/>
              </a:stretch>
            </p:blipFill>
            <p:spPr>
              <a:xfrm>
                <a:off x="4723346" y="683548"/>
                <a:ext cx="2772602" cy="28992"/>
              </a:xfrm>
              <a:custGeom>
                <a:avLst/>
                <a:gdLst>
                  <a:gd name="connsiteX0" fmla="*/ 157329 w 2772602"/>
                  <a:gd name="connsiteY0" fmla="*/ 0 h 28992"/>
                  <a:gd name="connsiteX1" fmla="*/ 2615274 w 2772602"/>
                  <a:gd name="connsiteY1" fmla="*/ 0 h 28992"/>
                  <a:gd name="connsiteX2" fmla="*/ 2700109 w 2772602"/>
                  <a:gd name="connsiteY2" fmla="*/ 13081 h 28992"/>
                  <a:gd name="connsiteX3" fmla="*/ 2772602 w 2772602"/>
                  <a:gd name="connsiteY3" fmla="*/ 28992 h 28992"/>
                  <a:gd name="connsiteX4" fmla="*/ 0 w 2772602"/>
                  <a:gd name="connsiteY4" fmla="*/ 28992 h 28992"/>
                  <a:gd name="connsiteX5" fmla="*/ 72493 w 2772602"/>
                  <a:gd name="connsiteY5" fmla="*/ 13081 h 28992"/>
                  <a:gd name="connsiteX6" fmla="*/ 157329 w 2772602"/>
                  <a:gd name="connsiteY6" fmla="*/ 0 h 2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72602" h="28992">
                    <a:moveTo>
                      <a:pt x="157329" y="0"/>
                    </a:moveTo>
                    <a:lnTo>
                      <a:pt x="2615274" y="0"/>
                    </a:lnTo>
                    <a:lnTo>
                      <a:pt x="2700109" y="13081"/>
                    </a:lnTo>
                    <a:lnTo>
                      <a:pt x="2772602" y="28992"/>
                    </a:lnTo>
                    <a:lnTo>
                      <a:pt x="0" y="28992"/>
                    </a:lnTo>
                    <a:lnTo>
                      <a:pt x="72493" y="13081"/>
                    </a:lnTo>
                    <a:lnTo>
                      <a:pt x="157329" y="0"/>
                    </a:lnTo>
                    <a:close/>
                  </a:path>
                </a:pathLst>
              </a:custGeom>
            </p:spPr>
          </p:pic>
          <p:pic>
            <p:nvPicPr>
              <p:cNvPr id="105" name="그림 104">
                <a:extLst>
                  <a:ext uri="{FF2B5EF4-FFF2-40B4-BE49-F238E27FC236}">
                    <a16:creationId xmlns:a16="http://schemas.microsoft.com/office/drawing/2014/main" id="{EFC0C622-5CD9-4519-8D78-57A5CECAEA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520" t="11592" r="29222" b="87841"/>
              <a:stretch>
                <a:fillRect/>
              </a:stretch>
            </p:blipFill>
            <p:spPr>
              <a:xfrm>
                <a:off x="4223321" y="795001"/>
                <a:ext cx="3772655" cy="38848"/>
              </a:xfrm>
              <a:custGeom>
                <a:avLst/>
                <a:gdLst>
                  <a:gd name="connsiteX0" fmla="*/ 134479 w 3772655"/>
                  <a:gd name="connsiteY0" fmla="*/ 0 h 38848"/>
                  <a:gd name="connsiteX1" fmla="*/ 3638176 w 3772655"/>
                  <a:gd name="connsiteY1" fmla="*/ 0 h 38848"/>
                  <a:gd name="connsiteX2" fmla="*/ 3772655 w 3772655"/>
                  <a:gd name="connsiteY2" fmla="*/ 38848 h 38848"/>
                  <a:gd name="connsiteX3" fmla="*/ 0 w 3772655"/>
                  <a:gd name="connsiteY3" fmla="*/ 38848 h 38848"/>
                  <a:gd name="connsiteX4" fmla="*/ 134479 w 3772655"/>
                  <a:gd name="connsiteY4" fmla="*/ 0 h 38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72655" h="38848">
                    <a:moveTo>
                      <a:pt x="134479" y="0"/>
                    </a:moveTo>
                    <a:lnTo>
                      <a:pt x="3638176" y="0"/>
                    </a:lnTo>
                    <a:lnTo>
                      <a:pt x="3772655" y="38848"/>
                    </a:lnTo>
                    <a:lnTo>
                      <a:pt x="0" y="38848"/>
                    </a:lnTo>
                    <a:lnTo>
                      <a:pt x="134479" y="0"/>
                    </a:lnTo>
                    <a:close/>
                  </a:path>
                </a:pathLst>
              </a:custGeom>
            </p:spPr>
          </p:pic>
          <p:pic>
            <p:nvPicPr>
              <p:cNvPr id="104" name="그림 103">
                <a:extLst>
                  <a:ext uri="{FF2B5EF4-FFF2-40B4-BE49-F238E27FC236}">
                    <a16:creationId xmlns:a16="http://schemas.microsoft.com/office/drawing/2014/main" id="{8A887C8D-17D3-433E-8FA7-FB0CE4BA30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910" t="13361" r="24612" b="85844"/>
              <a:stretch>
                <a:fillRect/>
              </a:stretch>
            </p:blipFill>
            <p:spPr>
              <a:xfrm>
                <a:off x="3801809" y="916311"/>
                <a:ext cx="4615676" cy="54535"/>
              </a:xfrm>
              <a:custGeom>
                <a:avLst/>
                <a:gdLst>
                  <a:gd name="connsiteX0" fmla="*/ 149693 w 4615676"/>
                  <a:gd name="connsiteY0" fmla="*/ 0 h 54535"/>
                  <a:gd name="connsiteX1" fmla="*/ 4465983 w 4615676"/>
                  <a:gd name="connsiteY1" fmla="*/ 0 h 54535"/>
                  <a:gd name="connsiteX2" fmla="*/ 4615676 w 4615676"/>
                  <a:gd name="connsiteY2" fmla="*/ 54535 h 54535"/>
                  <a:gd name="connsiteX3" fmla="*/ 0 w 4615676"/>
                  <a:gd name="connsiteY3" fmla="*/ 54535 h 54535"/>
                  <a:gd name="connsiteX4" fmla="*/ 149693 w 4615676"/>
                  <a:gd name="connsiteY4" fmla="*/ 0 h 54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15676" h="54535">
                    <a:moveTo>
                      <a:pt x="149693" y="0"/>
                    </a:moveTo>
                    <a:lnTo>
                      <a:pt x="4465983" y="0"/>
                    </a:lnTo>
                    <a:lnTo>
                      <a:pt x="4615676" y="54535"/>
                    </a:lnTo>
                    <a:lnTo>
                      <a:pt x="0" y="54535"/>
                    </a:lnTo>
                    <a:lnTo>
                      <a:pt x="149693" y="0"/>
                    </a:lnTo>
                    <a:close/>
                  </a:path>
                </a:pathLst>
              </a:custGeom>
            </p:spPr>
          </p:pic>
          <p:pic>
            <p:nvPicPr>
              <p:cNvPr id="103" name="그림 102">
                <a:extLst>
                  <a:ext uri="{FF2B5EF4-FFF2-40B4-BE49-F238E27FC236}">
                    <a16:creationId xmlns:a16="http://schemas.microsoft.com/office/drawing/2014/main" id="{260C1205-D819-41CE-BDA6-12E619D045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635" t="15359" r="19336" b="82888"/>
              <a:stretch>
                <a:fillRect/>
              </a:stretch>
            </p:blipFill>
            <p:spPr>
              <a:xfrm>
                <a:off x="3319414" y="1053307"/>
                <a:ext cx="5580466" cy="120201"/>
              </a:xfrm>
              <a:custGeom>
                <a:avLst/>
                <a:gdLst>
                  <a:gd name="connsiteX0" fmla="*/ 268050 w 5580466"/>
                  <a:gd name="connsiteY0" fmla="*/ 0 h 120201"/>
                  <a:gd name="connsiteX1" fmla="*/ 5312417 w 5580466"/>
                  <a:gd name="connsiteY1" fmla="*/ 0 h 120201"/>
                  <a:gd name="connsiteX2" fmla="*/ 5580466 w 5580466"/>
                  <a:gd name="connsiteY2" fmla="*/ 120201 h 120201"/>
                  <a:gd name="connsiteX3" fmla="*/ 0 w 5580466"/>
                  <a:gd name="connsiteY3" fmla="*/ 120201 h 120201"/>
                  <a:gd name="connsiteX4" fmla="*/ 268050 w 5580466"/>
                  <a:gd name="connsiteY4" fmla="*/ 0 h 120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80466" h="120201">
                    <a:moveTo>
                      <a:pt x="268050" y="0"/>
                    </a:moveTo>
                    <a:lnTo>
                      <a:pt x="5312417" y="0"/>
                    </a:lnTo>
                    <a:lnTo>
                      <a:pt x="5580466" y="120201"/>
                    </a:lnTo>
                    <a:lnTo>
                      <a:pt x="0" y="120201"/>
                    </a:lnTo>
                    <a:lnTo>
                      <a:pt x="268050" y="0"/>
                    </a:lnTo>
                    <a:close/>
                  </a:path>
                </a:pathLst>
              </a:custGeom>
            </p:spPr>
          </p:pic>
          <p:pic>
            <p:nvPicPr>
              <p:cNvPr id="102" name="그림 101">
                <a:extLst>
                  <a:ext uri="{FF2B5EF4-FFF2-40B4-BE49-F238E27FC236}">
                    <a16:creationId xmlns:a16="http://schemas.microsoft.com/office/drawing/2014/main" id="{68146627-4BE9-49E9-A7DD-99F0CDFC6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9" t="18314" r="14221" b="79035"/>
              <a:stretch>
                <a:fillRect/>
              </a:stretch>
            </p:blipFill>
            <p:spPr>
              <a:xfrm>
                <a:off x="2851651" y="1255967"/>
                <a:ext cx="6515992" cy="181784"/>
              </a:xfrm>
              <a:custGeom>
                <a:avLst/>
                <a:gdLst>
                  <a:gd name="connsiteX0" fmla="*/ 312905 w 6515992"/>
                  <a:gd name="connsiteY0" fmla="*/ 0 h 181784"/>
                  <a:gd name="connsiteX1" fmla="*/ 6203087 w 6515992"/>
                  <a:gd name="connsiteY1" fmla="*/ 0 h 181784"/>
                  <a:gd name="connsiteX2" fmla="*/ 6382065 w 6515992"/>
                  <a:gd name="connsiteY2" fmla="*/ 97547 h 181784"/>
                  <a:gd name="connsiteX3" fmla="*/ 6515992 w 6515992"/>
                  <a:gd name="connsiteY3" fmla="*/ 181784 h 181784"/>
                  <a:gd name="connsiteX4" fmla="*/ 0 w 6515992"/>
                  <a:gd name="connsiteY4" fmla="*/ 181784 h 181784"/>
                  <a:gd name="connsiteX5" fmla="*/ 133927 w 6515992"/>
                  <a:gd name="connsiteY5" fmla="*/ 97547 h 181784"/>
                  <a:gd name="connsiteX6" fmla="*/ 312905 w 6515992"/>
                  <a:gd name="connsiteY6" fmla="*/ 0 h 181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15992" h="181784">
                    <a:moveTo>
                      <a:pt x="312905" y="0"/>
                    </a:moveTo>
                    <a:lnTo>
                      <a:pt x="6203087" y="0"/>
                    </a:lnTo>
                    <a:lnTo>
                      <a:pt x="6382065" y="97547"/>
                    </a:lnTo>
                    <a:lnTo>
                      <a:pt x="6515992" y="181784"/>
                    </a:lnTo>
                    <a:lnTo>
                      <a:pt x="0" y="181784"/>
                    </a:lnTo>
                    <a:lnTo>
                      <a:pt x="133927" y="97547"/>
                    </a:lnTo>
                    <a:lnTo>
                      <a:pt x="312905" y="0"/>
                    </a:lnTo>
                    <a:close/>
                  </a:path>
                </a:pathLst>
              </a:custGeom>
            </p:spPr>
          </p:pic>
          <p:pic>
            <p:nvPicPr>
              <p:cNvPr id="101" name="그림 100">
                <a:extLst>
                  <a:ext uri="{FF2B5EF4-FFF2-40B4-BE49-F238E27FC236}">
                    <a16:creationId xmlns:a16="http://schemas.microsoft.com/office/drawing/2014/main" id="{1E4DF82D-B171-4BEB-A272-659E14B52D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0" t="22167" r="7871" b="72065"/>
              <a:stretch>
                <a:fillRect/>
              </a:stretch>
            </p:blipFill>
            <p:spPr>
              <a:xfrm>
                <a:off x="2271063" y="1520212"/>
                <a:ext cx="7677168" cy="395592"/>
              </a:xfrm>
              <a:custGeom>
                <a:avLst/>
                <a:gdLst>
                  <a:gd name="connsiteX0" fmla="*/ 460344 w 7677168"/>
                  <a:gd name="connsiteY0" fmla="*/ 0 h 395592"/>
                  <a:gd name="connsiteX1" fmla="*/ 7216825 w 7677168"/>
                  <a:gd name="connsiteY1" fmla="*/ 0 h 395592"/>
                  <a:gd name="connsiteX2" fmla="*/ 7247806 w 7677168"/>
                  <a:gd name="connsiteY2" fmla="*/ 21448 h 395592"/>
                  <a:gd name="connsiteX3" fmla="*/ 7617062 w 7677168"/>
                  <a:gd name="connsiteY3" fmla="*/ 332905 h 395592"/>
                  <a:gd name="connsiteX4" fmla="*/ 7677168 w 7677168"/>
                  <a:gd name="connsiteY4" fmla="*/ 395592 h 395592"/>
                  <a:gd name="connsiteX5" fmla="*/ 0 w 7677168"/>
                  <a:gd name="connsiteY5" fmla="*/ 395592 h 395592"/>
                  <a:gd name="connsiteX6" fmla="*/ 60106 w 7677168"/>
                  <a:gd name="connsiteY6" fmla="*/ 332905 h 395592"/>
                  <a:gd name="connsiteX7" fmla="*/ 429362 w 7677168"/>
                  <a:gd name="connsiteY7" fmla="*/ 21448 h 395592"/>
                  <a:gd name="connsiteX8" fmla="*/ 460344 w 7677168"/>
                  <a:gd name="connsiteY8" fmla="*/ 0 h 395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677168" h="395592">
                    <a:moveTo>
                      <a:pt x="460344" y="0"/>
                    </a:moveTo>
                    <a:lnTo>
                      <a:pt x="7216825" y="0"/>
                    </a:lnTo>
                    <a:lnTo>
                      <a:pt x="7247806" y="21448"/>
                    </a:lnTo>
                    <a:cubicBezTo>
                      <a:pt x="7382863" y="119586"/>
                      <a:pt x="7506365" y="223655"/>
                      <a:pt x="7617062" y="332905"/>
                    </a:cubicBezTo>
                    <a:lnTo>
                      <a:pt x="7677168" y="395592"/>
                    </a:lnTo>
                    <a:lnTo>
                      <a:pt x="0" y="395592"/>
                    </a:lnTo>
                    <a:lnTo>
                      <a:pt x="60106" y="332905"/>
                    </a:lnTo>
                    <a:cubicBezTo>
                      <a:pt x="170803" y="223655"/>
                      <a:pt x="294305" y="119586"/>
                      <a:pt x="429362" y="21448"/>
                    </a:cubicBezTo>
                    <a:lnTo>
                      <a:pt x="460344" y="0"/>
                    </a:lnTo>
                    <a:close/>
                  </a:path>
                </a:pathLst>
              </a:custGeom>
            </p:spPr>
          </p:pic>
          <p:pic>
            <p:nvPicPr>
              <p:cNvPr id="100" name="그림 99">
                <a:extLst>
                  <a:ext uri="{FF2B5EF4-FFF2-40B4-BE49-F238E27FC236}">
                    <a16:creationId xmlns:a16="http://schemas.microsoft.com/office/drawing/2014/main" id="{818E9C15-86B0-4ACF-9437-80A8CA1325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74" t="29138" r="3176" b="62942"/>
              <a:stretch>
                <a:fillRect/>
              </a:stretch>
            </p:blipFill>
            <p:spPr>
              <a:xfrm>
                <a:off x="1841692" y="1998267"/>
                <a:ext cx="8535910" cy="543203"/>
              </a:xfrm>
              <a:custGeom>
                <a:avLst/>
                <a:gdLst>
                  <a:gd name="connsiteX0" fmla="*/ 353887 w 8535910"/>
                  <a:gd name="connsiteY0" fmla="*/ 0 h 543203"/>
                  <a:gd name="connsiteX1" fmla="*/ 8182023 w 8535910"/>
                  <a:gd name="connsiteY1" fmla="*/ 0 h 543203"/>
                  <a:gd name="connsiteX2" fmla="*/ 8250383 w 8535910"/>
                  <a:gd name="connsiteY2" fmla="*/ 80040 h 543203"/>
                  <a:gd name="connsiteX3" fmla="*/ 8487427 w 8535910"/>
                  <a:gd name="connsiteY3" fmla="*/ 440818 h 543203"/>
                  <a:gd name="connsiteX4" fmla="*/ 8535910 w 8535910"/>
                  <a:gd name="connsiteY4" fmla="*/ 543203 h 543203"/>
                  <a:gd name="connsiteX5" fmla="*/ 0 w 8535910"/>
                  <a:gd name="connsiteY5" fmla="*/ 543203 h 543203"/>
                  <a:gd name="connsiteX6" fmla="*/ 48483 w 8535910"/>
                  <a:gd name="connsiteY6" fmla="*/ 440818 h 543203"/>
                  <a:gd name="connsiteX7" fmla="*/ 285527 w 8535910"/>
                  <a:gd name="connsiteY7" fmla="*/ 80040 h 543203"/>
                  <a:gd name="connsiteX8" fmla="*/ 353887 w 8535910"/>
                  <a:gd name="connsiteY8" fmla="*/ 0 h 543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35910" h="543203">
                    <a:moveTo>
                      <a:pt x="353887" y="0"/>
                    </a:moveTo>
                    <a:lnTo>
                      <a:pt x="8182023" y="0"/>
                    </a:lnTo>
                    <a:lnTo>
                      <a:pt x="8250383" y="80040"/>
                    </a:lnTo>
                    <a:cubicBezTo>
                      <a:pt x="8343452" y="195867"/>
                      <a:pt x="8422883" y="316376"/>
                      <a:pt x="8487427" y="440818"/>
                    </a:cubicBezTo>
                    <a:lnTo>
                      <a:pt x="8535910" y="543203"/>
                    </a:lnTo>
                    <a:lnTo>
                      <a:pt x="0" y="543203"/>
                    </a:lnTo>
                    <a:lnTo>
                      <a:pt x="48483" y="440818"/>
                    </a:lnTo>
                    <a:cubicBezTo>
                      <a:pt x="113027" y="316376"/>
                      <a:pt x="192458" y="195867"/>
                      <a:pt x="285527" y="80040"/>
                    </a:cubicBezTo>
                    <a:lnTo>
                      <a:pt x="353887" y="0"/>
                    </a:lnTo>
                    <a:close/>
                  </a:path>
                </a:pathLst>
              </a:custGeom>
            </p:spPr>
          </p:pic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FDC0D76A-F373-4B94-A8FA-CDE389FC40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32" t="38261" r="1534" b="51110"/>
              <a:stretch>
                <a:fillRect/>
              </a:stretch>
            </p:blipFill>
            <p:spPr>
              <a:xfrm>
                <a:off x="1691546" y="2623931"/>
                <a:ext cx="8836202" cy="728937"/>
              </a:xfrm>
              <a:custGeom>
                <a:avLst/>
                <a:gdLst>
                  <a:gd name="connsiteX0" fmla="*/ 116340 w 8836202"/>
                  <a:gd name="connsiteY0" fmla="*/ 0 h 728937"/>
                  <a:gd name="connsiteX1" fmla="*/ 8719862 w 8836202"/>
                  <a:gd name="connsiteY1" fmla="*/ 0 h 728937"/>
                  <a:gd name="connsiteX2" fmla="*/ 8746442 w 8836202"/>
                  <a:gd name="connsiteY2" fmla="*/ 69060 h 728937"/>
                  <a:gd name="connsiteX3" fmla="*/ 8836202 w 8836202"/>
                  <a:gd name="connsiteY3" fmla="*/ 603012 h 728937"/>
                  <a:gd name="connsiteX4" fmla="*/ 8830892 w 8836202"/>
                  <a:gd name="connsiteY4" fmla="*/ 728937 h 728937"/>
                  <a:gd name="connsiteX5" fmla="*/ 5310 w 8836202"/>
                  <a:gd name="connsiteY5" fmla="*/ 728937 h 728937"/>
                  <a:gd name="connsiteX6" fmla="*/ 0 w 8836202"/>
                  <a:gd name="connsiteY6" fmla="*/ 603012 h 728937"/>
                  <a:gd name="connsiteX7" fmla="*/ 89760 w 8836202"/>
                  <a:gd name="connsiteY7" fmla="*/ 69060 h 728937"/>
                  <a:gd name="connsiteX8" fmla="*/ 116340 w 8836202"/>
                  <a:gd name="connsiteY8" fmla="*/ 0 h 728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36202" h="728937">
                    <a:moveTo>
                      <a:pt x="116340" y="0"/>
                    </a:moveTo>
                    <a:lnTo>
                      <a:pt x="8719862" y="0"/>
                    </a:lnTo>
                    <a:lnTo>
                      <a:pt x="8746442" y="69060"/>
                    </a:lnTo>
                    <a:cubicBezTo>
                      <a:pt x="8805295" y="241532"/>
                      <a:pt x="8836202" y="420107"/>
                      <a:pt x="8836202" y="603012"/>
                    </a:cubicBezTo>
                    <a:lnTo>
                      <a:pt x="8830892" y="728937"/>
                    </a:lnTo>
                    <a:lnTo>
                      <a:pt x="5310" y="728937"/>
                    </a:lnTo>
                    <a:lnTo>
                      <a:pt x="0" y="603012"/>
                    </a:lnTo>
                    <a:cubicBezTo>
                      <a:pt x="0" y="420107"/>
                      <a:pt x="30907" y="241532"/>
                      <a:pt x="89760" y="69060"/>
                    </a:cubicBezTo>
                    <a:lnTo>
                      <a:pt x="116340" y="0"/>
                    </a:lnTo>
                    <a:close/>
                  </a:path>
                </a:pathLst>
              </a:custGeom>
            </p:spPr>
          </p:pic>
          <p:pic>
            <p:nvPicPr>
              <p:cNvPr id="98" name="그림 97">
                <a:extLst>
                  <a:ext uri="{FF2B5EF4-FFF2-40B4-BE49-F238E27FC236}">
                    <a16:creationId xmlns:a16="http://schemas.microsoft.com/office/drawing/2014/main" id="{FD7AFCED-41B1-464A-8CF5-F1F68B0C38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95" t="50092" r="1697" b="14314"/>
              <a:stretch>
                <a:fillRect/>
              </a:stretch>
            </p:blipFill>
            <p:spPr>
              <a:xfrm>
                <a:off x="1706431" y="3435327"/>
                <a:ext cx="8806432" cy="2441040"/>
              </a:xfrm>
              <a:custGeom>
                <a:avLst/>
                <a:gdLst>
                  <a:gd name="connsiteX0" fmla="*/ 0 w 8806432"/>
                  <a:gd name="connsiteY0" fmla="*/ 0 h 2441040"/>
                  <a:gd name="connsiteX1" fmla="*/ 8806432 w 8806432"/>
                  <a:gd name="connsiteY1" fmla="*/ 0 h 2441040"/>
                  <a:gd name="connsiteX2" fmla="*/ 8798507 w 8806432"/>
                  <a:gd name="connsiteY2" fmla="*/ 62502 h 2441040"/>
                  <a:gd name="connsiteX3" fmla="*/ 4403216 w 8806432"/>
                  <a:gd name="connsiteY3" fmla="*/ 2441040 h 2441040"/>
                  <a:gd name="connsiteX4" fmla="*/ 7925 w 8806432"/>
                  <a:gd name="connsiteY4" fmla="*/ 62502 h 2441040"/>
                  <a:gd name="connsiteX5" fmla="*/ 0 w 8806432"/>
                  <a:gd name="connsiteY5" fmla="*/ 0 h 244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06432" h="2441040">
                    <a:moveTo>
                      <a:pt x="0" y="0"/>
                    </a:moveTo>
                    <a:lnTo>
                      <a:pt x="8806432" y="0"/>
                    </a:lnTo>
                    <a:lnTo>
                      <a:pt x="8798507" y="62502"/>
                    </a:lnTo>
                    <a:cubicBezTo>
                      <a:pt x="8572256" y="1398492"/>
                      <a:pt x="6690763" y="2441040"/>
                      <a:pt x="4403216" y="2441040"/>
                    </a:cubicBezTo>
                    <a:cubicBezTo>
                      <a:pt x="2115669" y="2441040"/>
                      <a:pt x="234176" y="1398492"/>
                      <a:pt x="7925" y="62502"/>
                    </a:cubicBezTo>
                    <a:lnTo>
                      <a:pt x="0" y="0"/>
                    </a:lnTo>
                    <a:close/>
                  </a:path>
                </a:pathLst>
              </a:custGeom>
            </p:spPr>
          </p:pic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DE301BD3-CEC8-46C3-A929-611A69DCE269}"/>
                  </a:ext>
                </a:extLst>
              </p:cNvPr>
              <p:cNvSpPr/>
              <p:nvPr/>
            </p:nvSpPr>
            <p:spPr>
              <a:xfrm>
                <a:off x="5549837" y="577516"/>
                <a:ext cx="1119620" cy="23571"/>
              </a:xfrm>
              <a:custGeom>
                <a:avLst/>
                <a:gdLst>
                  <a:gd name="connsiteX0" fmla="*/ 559810 w 1119620"/>
                  <a:gd name="connsiteY0" fmla="*/ 0 h 23571"/>
                  <a:gd name="connsiteX1" fmla="*/ 1011535 w 1119620"/>
                  <a:gd name="connsiteY1" fmla="*/ 13679 h 23571"/>
                  <a:gd name="connsiteX2" fmla="*/ 1119620 w 1119620"/>
                  <a:gd name="connsiteY2" fmla="*/ 23571 h 23571"/>
                  <a:gd name="connsiteX3" fmla="*/ 0 w 1119620"/>
                  <a:gd name="connsiteY3" fmla="*/ 23571 h 23571"/>
                  <a:gd name="connsiteX4" fmla="*/ 108085 w 1119620"/>
                  <a:gd name="connsiteY4" fmla="*/ 13679 h 23571"/>
                  <a:gd name="connsiteX5" fmla="*/ 559810 w 1119620"/>
                  <a:gd name="connsiteY5" fmla="*/ 0 h 23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19620" h="23571">
                    <a:moveTo>
                      <a:pt x="559810" y="0"/>
                    </a:moveTo>
                    <a:cubicBezTo>
                      <a:pt x="712313" y="0"/>
                      <a:pt x="863012" y="4634"/>
                      <a:pt x="1011535" y="13679"/>
                    </a:cubicBezTo>
                    <a:lnTo>
                      <a:pt x="1119620" y="23571"/>
                    </a:lnTo>
                    <a:lnTo>
                      <a:pt x="0" y="23571"/>
                    </a:lnTo>
                    <a:lnTo>
                      <a:pt x="108085" y="13679"/>
                    </a:lnTo>
                    <a:cubicBezTo>
                      <a:pt x="256609" y="4634"/>
                      <a:pt x="407307" y="0"/>
                      <a:pt x="559810" y="0"/>
                    </a:cubicBezTo>
                    <a:close/>
                  </a:path>
                </a:pathLst>
              </a:custGeom>
              <a:solidFill>
                <a:srgbClr val="FEC02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C39F753-4082-4BFC-972A-1E8E1E2C7D8A}"/>
                </a:ext>
              </a:extLst>
            </p:cNvPr>
            <p:cNvSpPr/>
            <p:nvPr/>
          </p:nvSpPr>
          <p:spPr>
            <a:xfrm>
              <a:off x="926800" y="287298"/>
              <a:ext cx="10161308" cy="6262138"/>
            </a:xfrm>
            <a:prstGeom prst="ellipse">
              <a:avLst/>
            </a:prstGeom>
            <a:noFill/>
            <a:ln w="98425" cmpd="thickThin">
              <a:solidFill>
                <a:srgbClr val="D863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6933BD6-3D2F-41AE-A8C5-621EF62723AE}"/>
              </a:ext>
            </a:extLst>
          </p:cNvPr>
          <p:cNvSpPr txBox="1"/>
          <p:nvPr/>
        </p:nvSpPr>
        <p:spPr>
          <a:xfrm>
            <a:off x="778713" y="651846"/>
            <a:ext cx="1661993" cy="555430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ko-KR" altLang="en-US" sz="4800" spc="-300" dirty="0" err="1" smtClean="0">
                <a:ln w="41275">
                  <a:solidFill>
                    <a:srgbClr val="D86345"/>
                  </a:solidFill>
                </a:ln>
                <a:solidFill>
                  <a:srgbClr val="FEC029"/>
                </a:solidFill>
                <a:effectLst>
                  <a:outerShdw dist="38100" sx="101000" sy="101000" algn="l" rotWithShape="0">
                    <a:srgbClr val="D86345"/>
                  </a:outerShdw>
                </a:effectLst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짱소기</a:t>
            </a:r>
            <a:endParaRPr lang="en-US" altLang="ko-KR" sz="4800" spc="-300" dirty="0" smtClean="0">
              <a:ln w="41275">
                <a:solidFill>
                  <a:srgbClr val="D86345"/>
                </a:solidFill>
              </a:ln>
              <a:solidFill>
                <a:srgbClr val="FEC029"/>
              </a:solidFill>
              <a:effectLst>
                <a:outerShdw dist="38100" sx="101000" sy="101000" algn="l" rotWithShape="0">
                  <a:srgbClr val="D86345"/>
                </a:outerShdw>
              </a:effectLst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algn="dist"/>
            <a:r>
              <a:rPr lang="ko-KR" altLang="en-US" sz="4800" spc="-300" dirty="0" smtClean="0">
                <a:ln w="41275">
                  <a:solidFill>
                    <a:srgbClr val="D86345"/>
                  </a:solidFill>
                </a:ln>
                <a:solidFill>
                  <a:srgbClr val="FEC029"/>
                </a:solidFill>
                <a:effectLst>
                  <a:outerShdw dist="38100" sx="101000" sy="101000" algn="l" rotWithShape="0">
                    <a:srgbClr val="D86345"/>
                  </a:outerShdw>
                </a:effectLst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동작원리</a:t>
            </a:r>
            <a:endParaRPr lang="ko-KR" altLang="en-US" sz="4800" spc="-300" dirty="0">
              <a:ln w="41275">
                <a:solidFill>
                  <a:srgbClr val="D86345"/>
                </a:solidFill>
              </a:ln>
              <a:solidFill>
                <a:srgbClr val="FEC029"/>
              </a:solidFill>
              <a:effectLst>
                <a:outerShdw dist="38100" sx="101000" sy="101000" algn="l" rotWithShape="0">
                  <a:srgbClr val="D86345"/>
                </a:outerShdw>
              </a:effectLst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120" name="별: 꼭짓점 5개 119">
            <a:extLst>
              <a:ext uri="{FF2B5EF4-FFF2-40B4-BE49-F238E27FC236}">
                <a16:creationId xmlns:a16="http://schemas.microsoft.com/office/drawing/2014/main" id="{42E2B6CE-0072-4A58-9C6B-DF07706F9C61}"/>
              </a:ext>
            </a:extLst>
          </p:cNvPr>
          <p:cNvSpPr/>
          <p:nvPr/>
        </p:nvSpPr>
        <p:spPr>
          <a:xfrm>
            <a:off x="5157913" y="1469111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별: 꼭짓점 5개 120">
            <a:extLst>
              <a:ext uri="{FF2B5EF4-FFF2-40B4-BE49-F238E27FC236}">
                <a16:creationId xmlns:a16="http://schemas.microsoft.com/office/drawing/2014/main" id="{3B8ADC29-7996-473A-8CC5-ED91397A5FBC}"/>
              </a:ext>
            </a:extLst>
          </p:cNvPr>
          <p:cNvSpPr/>
          <p:nvPr/>
        </p:nvSpPr>
        <p:spPr>
          <a:xfrm rot="21141838">
            <a:off x="10049650" y="1072629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별: 꼭짓점 5개 121">
            <a:extLst>
              <a:ext uri="{FF2B5EF4-FFF2-40B4-BE49-F238E27FC236}">
                <a16:creationId xmlns:a16="http://schemas.microsoft.com/office/drawing/2014/main" id="{AEC37E9D-F527-49BF-BAEF-7416D18932A9}"/>
              </a:ext>
            </a:extLst>
          </p:cNvPr>
          <p:cNvSpPr/>
          <p:nvPr/>
        </p:nvSpPr>
        <p:spPr>
          <a:xfrm rot="20425075">
            <a:off x="3459165" y="1316306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별: 꼭짓점 5개 122">
            <a:extLst>
              <a:ext uri="{FF2B5EF4-FFF2-40B4-BE49-F238E27FC236}">
                <a16:creationId xmlns:a16="http://schemas.microsoft.com/office/drawing/2014/main" id="{8C077157-1287-4494-829A-02E0767CBFC1}"/>
              </a:ext>
            </a:extLst>
          </p:cNvPr>
          <p:cNvSpPr/>
          <p:nvPr/>
        </p:nvSpPr>
        <p:spPr>
          <a:xfrm rot="19824318">
            <a:off x="8751942" y="356370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별: 꼭짓점 5개 123">
            <a:extLst>
              <a:ext uri="{FF2B5EF4-FFF2-40B4-BE49-F238E27FC236}">
                <a16:creationId xmlns:a16="http://schemas.microsoft.com/office/drawing/2014/main" id="{99074E26-36A1-4CBA-B02E-9379E17CC4FF}"/>
              </a:ext>
            </a:extLst>
          </p:cNvPr>
          <p:cNvSpPr/>
          <p:nvPr/>
        </p:nvSpPr>
        <p:spPr>
          <a:xfrm rot="18369218">
            <a:off x="3284160" y="2874757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별: 꼭짓점 5개 124">
            <a:extLst>
              <a:ext uri="{FF2B5EF4-FFF2-40B4-BE49-F238E27FC236}">
                <a16:creationId xmlns:a16="http://schemas.microsoft.com/office/drawing/2014/main" id="{8432A5B7-8F4D-4275-9967-9F2CC1C6B54A}"/>
              </a:ext>
            </a:extLst>
          </p:cNvPr>
          <p:cNvSpPr/>
          <p:nvPr/>
        </p:nvSpPr>
        <p:spPr>
          <a:xfrm rot="458162" flipH="1">
            <a:off x="11338857" y="672765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별: 꼭짓점 5개 125">
            <a:extLst>
              <a:ext uri="{FF2B5EF4-FFF2-40B4-BE49-F238E27FC236}">
                <a16:creationId xmlns:a16="http://schemas.microsoft.com/office/drawing/2014/main" id="{C92166D1-F0E0-4055-BD51-99953131D473}"/>
              </a:ext>
            </a:extLst>
          </p:cNvPr>
          <p:cNvSpPr/>
          <p:nvPr/>
        </p:nvSpPr>
        <p:spPr>
          <a:xfrm rot="1775682" flipH="1">
            <a:off x="7219351" y="1103702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별: 꼭짓점 5개 126">
            <a:extLst>
              <a:ext uri="{FF2B5EF4-FFF2-40B4-BE49-F238E27FC236}">
                <a16:creationId xmlns:a16="http://schemas.microsoft.com/office/drawing/2014/main" id="{4AC93904-EBE2-4A58-99E6-6D249EB74D83}"/>
              </a:ext>
            </a:extLst>
          </p:cNvPr>
          <p:cNvSpPr/>
          <p:nvPr/>
        </p:nvSpPr>
        <p:spPr>
          <a:xfrm rot="3230782" flipH="1">
            <a:off x="2941432" y="134120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별: 꼭짓점 5개 127">
            <a:extLst>
              <a:ext uri="{FF2B5EF4-FFF2-40B4-BE49-F238E27FC236}">
                <a16:creationId xmlns:a16="http://schemas.microsoft.com/office/drawing/2014/main" id="{C74FC184-FEB4-4887-9B69-431B16F68CEB}"/>
              </a:ext>
            </a:extLst>
          </p:cNvPr>
          <p:cNvSpPr/>
          <p:nvPr/>
        </p:nvSpPr>
        <p:spPr>
          <a:xfrm rot="1174925" flipH="1">
            <a:off x="5399826" y="303574"/>
            <a:ext cx="337351" cy="337351"/>
          </a:xfrm>
          <a:prstGeom prst="star5">
            <a:avLst/>
          </a:prstGeom>
          <a:solidFill>
            <a:srgbClr val="FEC0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44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27829" y="369271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6100" spc="600" err="1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짱소기</a:t>
            </a:r>
            <a:r>
              <a:rPr lang="ko-KR" altLang="en-US" sz="6100" spc="600" dirty="0" smtClean="0">
                <a:ln w="19050">
                  <a:solidFill>
                    <a:srgbClr val="0F5F48"/>
                  </a:solidFill>
                </a:ln>
                <a:solidFill>
                  <a:srgbClr val="FEC029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커뮤니케이션</a:t>
            </a:r>
            <a:r>
              <a:rPr lang="en-US" altLang="ko-KR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...</a:t>
            </a:r>
            <a:endParaRPr lang="ko-KR" altLang="en-US" sz="61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22516" y="6376868"/>
            <a:ext cx="4114800" cy="365125"/>
          </a:xfrm>
        </p:spPr>
        <p:txBody>
          <a:bodyPr/>
          <a:lstStyle/>
          <a:p>
            <a:r>
              <a:rPr lang="ko-KR" altLang="en-US" dirty="0"/>
              <a:t>묘띠소윤집사의 </a:t>
            </a:r>
            <a:r>
              <a:rPr lang="en-US" altLang="ko-KR" dirty="0"/>
              <a:t>HWP</a:t>
            </a:r>
            <a:r>
              <a:rPr lang="ko-KR" altLang="en-US" dirty="0"/>
              <a:t>와 </a:t>
            </a:r>
            <a:r>
              <a:rPr lang="en-US" altLang="ko-KR" dirty="0"/>
              <a:t>PPT (https://929233.tistory.com)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143692" y="4815170"/>
            <a:ext cx="1305232" cy="1157748"/>
          </a:xfrm>
          <a:prstGeom prst="rect">
            <a:avLst/>
          </a:pr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짱소기</a:t>
            </a:r>
            <a:endParaRPr lang="en-US" altLang="ko-KR" dirty="0" smtClean="0"/>
          </a:p>
        </p:txBody>
      </p:sp>
      <p:sp>
        <p:nvSpPr>
          <p:cNvPr id="29" name="직사각형 28"/>
          <p:cNvSpPr/>
          <p:nvPr/>
        </p:nvSpPr>
        <p:spPr>
          <a:xfrm>
            <a:off x="3842648" y="4815170"/>
            <a:ext cx="1305232" cy="1157748"/>
          </a:xfrm>
          <a:prstGeom prst="rect">
            <a:avLst/>
          </a:pr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조정기</a:t>
            </a:r>
            <a:endParaRPr lang="en-US" altLang="ko-KR" dirty="0" smtClean="0"/>
          </a:p>
        </p:txBody>
      </p:sp>
      <p:sp>
        <p:nvSpPr>
          <p:cNvPr id="31" name="직사각형 30"/>
          <p:cNvSpPr/>
          <p:nvPr/>
        </p:nvSpPr>
        <p:spPr>
          <a:xfrm>
            <a:off x="2389932" y="1880102"/>
            <a:ext cx="1305232" cy="1157748"/>
          </a:xfrm>
          <a:prstGeom prst="rect">
            <a:avLst/>
          </a:prstGeom>
          <a:solidFill>
            <a:srgbClr val="FEC0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서버</a:t>
            </a:r>
            <a:r>
              <a:rPr lang="en-US" altLang="ko-KR" dirty="0" smtClean="0"/>
              <a:t>1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7872400" y="1880102"/>
            <a:ext cx="1305232" cy="1157748"/>
          </a:xfrm>
          <a:prstGeom prst="rect">
            <a:avLst/>
          </a:prstGeom>
          <a:solidFill>
            <a:srgbClr val="FEC029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서버</a:t>
            </a:r>
            <a:r>
              <a:rPr lang="en-US" altLang="ko-KR" dirty="0" smtClean="0"/>
              <a:t>2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7846836" y="4815170"/>
            <a:ext cx="1305232" cy="1157748"/>
          </a:xfrm>
          <a:prstGeom prst="rect">
            <a:avLst/>
          </a:prstGeom>
          <a:solidFill>
            <a:srgbClr val="4D9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웹</a:t>
            </a:r>
            <a:r>
              <a:rPr lang="en-US" altLang="ko-KR" dirty="0" smtClean="0"/>
              <a:t>-</a:t>
            </a:r>
            <a:r>
              <a:rPr lang="ko-KR" altLang="en-US" dirty="0" smtClean="0"/>
              <a:t>페이지</a:t>
            </a:r>
            <a:endParaRPr lang="en-US" altLang="ko-KR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785308" y="1507844"/>
            <a:ext cx="4792980" cy="505206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/>
          <p:cNvCxnSpPr>
            <a:stCxn id="31" idx="2"/>
            <a:endCxn id="18" idx="0"/>
          </p:cNvCxnSpPr>
          <p:nvPr/>
        </p:nvCxnSpPr>
        <p:spPr>
          <a:xfrm flipH="1">
            <a:off x="1796308" y="3037850"/>
            <a:ext cx="1246240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31" idx="2"/>
            <a:endCxn id="29" idx="0"/>
          </p:cNvCxnSpPr>
          <p:nvPr/>
        </p:nvCxnSpPr>
        <p:spPr>
          <a:xfrm>
            <a:off x="3042548" y="3037850"/>
            <a:ext cx="1452716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오른쪽 화살표 38"/>
          <p:cNvSpPr/>
          <p:nvPr/>
        </p:nvSpPr>
        <p:spPr>
          <a:xfrm>
            <a:off x="3822982" y="2537388"/>
            <a:ext cx="3899720" cy="22860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곱셈 기호 39"/>
          <p:cNvSpPr/>
          <p:nvPr/>
        </p:nvSpPr>
        <p:spPr>
          <a:xfrm>
            <a:off x="4288788" y="2429939"/>
            <a:ext cx="609230" cy="63246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3768906" y="2170822"/>
            <a:ext cx="389972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6786303" y="1821743"/>
            <a:ext cx="1011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request</a:t>
            </a:r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6126312" y="1507844"/>
            <a:ext cx="4792980" cy="5052060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432" y="5513424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라즈베리파이(Raspberry Pi) OpenCV 4.1.2 설치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4756" y="5513424"/>
            <a:ext cx="443124" cy="45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클라우드 서비스 | 클라우드 컴퓨팅 솔루션| Amazon Web Services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350" y="2651688"/>
            <a:ext cx="550130" cy="28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클라우드 서비스 | 클라우드 컴퓨팅 솔루션| Amazon Web Services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7137" y="2651688"/>
            <a:ext cx="550130" cy="28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Javascript] Tutorial(4): ES6 문법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452" y="5565316"/>
            <a:ext cx="591309" cy="35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연결선 4"/>
          <p:cNvCxnSpPr>
            <a:stCxn id="32" idx="2"/>
            <a:endCxn id="33" idx="0"/>
          </p:cNvCxnSpPr>
          <p:nvPr/>
        </p:nvCxnSpPr>
        <p:spPr>
          <a:xfrm flipH="1">
            <a:off x="8499452" y="3037850"/>
            <a:ext cx="25564" cy="1777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53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762F5BE-3988-4A36-AF13-5B2B18844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823505" y="329550"/>
            <a:ext cx="13443045" cy="1323784"/>
          </a:xfrm>
        </p:spPr>
        <p:txBody>
          <a:bodyPr anchor="ctr">
            <a:noAutofit/>
          </a:bodyPr>
          <a:lstStyle/>
          <a:p>
            <a:r>
              <a:rPr lang="ko-KR" altLang="en-US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을</a:t>
            </a:r>
            <a:r>
              <a:rPr lang="en-US" altLang="ko-KR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-</a:t>
            </a:r>
            <a:r>
              <a:rPr lang="ko-KR" altLang="en-US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마나 </a:t>
            </a:r>
            <a:r>
              <a:rPr lang="ko-KR" altLang="en-US" sz="6100" spc="600" dirty="0" err="1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똑똑하게요</a:t>
            </a:r>
            <a:r>
              <a:rPr lang="en-US" altLang="ko-KR" sz="6100" spc="600" dirty="0" smtClean="0">
                <a:solidFill>
                  <a:srgbClr val="D86345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...</a:t>
            </a:r>
            <a:endParaRPr lang="ko-KR" altLang="en-US" sz="6100" spc="600" dirty="0">
              <a:solidFill>
                <a:srgbClr val="D86345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22516" y="6376868"/>
            <a:ext cx="4114800" cy="365125"/>
          </a:xfrm>
        </p:spPr>
        <p:txBody>
          <a:bodyPr/>
          <a:lstStyle/>
          <a:p>
            <a:r>
              <a:rPr lang="ko-KR" altLang="en-US" dirty="0"/>
              <a:t>묘띠소윤집사의 </a:t>
            </a:r>
            <a:r>
              <a:rPr lang="en-US" altLang="ko-KR" dirty="0"/>
              <a:t>HWP</a:t>
            </a:r>
            <a:r>
              <a:rPr lang="ko-KR" altLang="en-US" dirty="0"/>
              <a:t>와 </a:t>
            </a:r>
            <a:r>
              <a:rPr lang="en-US" altLang="ko-KR" dirty="0"/>
              <a:t>PPT (https://929233.tistory.com)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ECAF91B-B65C-431D-94C8-20DD8D54F4BF}"/>
              </a:ext>
            </a:extLst>
          </p:cNvPr>
          <p:cNvSpPr/>
          <p:nvPr/>
        </p:nvSpPr>
        <p:spPr>
          <a:xfrm>
            <a:off x="259307" y="136477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69C11E67-3BBB-44E0-82D1-6F4F1364DFB3}"/>
              </a:ext>
            </a:extLst>
          </p:cNvPr>
          <p:cNvSpPr/>
          <p:nvPr/>
        </p:nvSpPr>
        <p:spPr>
          <a:xfrm>
            <a:off x="276784" y="126242"/>
            <a:ext cx="11750723" cy="6605516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317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62838BA-C2F6-4CBF-ADEB-D80924F35E26}"/>
              </a:ext>
            </a:extLst>
          </p:cNvPr>
          <p:cNvSpPr/>
          <p:nvPr/>
        </p:nvSpPr>
        <p:spPr>
          <a:xfrm>
            <a:off x="386593" y="232061"/>
            <a:ext cx="11528623" cy="6418937"/>
          </a:xfrm>
          <a:custGeom>
            <a:avLst/>
            <a:gdLst>
              <a:gd name="connsiteX0" fmla="*/ 408147 w 11750723"/>
              <a:gd name="connsiteY0" fmla="*/ 0 h 6605516"/>
              <a:gd name="connsiteX1" fmla="*/ 11343354 w 11750723"/>
              <a:gd name="connsiteY1" fmla="*/ 0 h 6605516"/>
              <a:gd name="connsiteX2" fmla="*/ 11341290 w 11750723"/>
              <a:gd name="connsiteY2" fmla="*/ 20472 h 6605516"/>
              <a:gd name="connsiteX3" fmla="*/ 11673657 w 11750723"/>
              <a:gd name="connsiteY3" fmla="*/ 428272 h 6605516"/>
              <a:gd name="connsiteX4" fmla="*/ 11750723 w 11750723"/>
              <a:gd name="connsiteY4" fmla="*/ 436041 h 6605516"/>
              <a:gd name="connsiteX5" fmla="*/ 11750723 w 11750723"/>
              <a:gd name="connsiteY5" fmla="*/ 6193049 h 6605516"/>
              <a:gd name="connsiteX6" fmla="*/ 11704425 w 11750723"/>
              <a:gd name="connsiteY6" fmla="*/ 6197716 h 6605516"/>
              <a:gd name="connsiteX7" fmla="*/ 11372058 w 11750723"/>
              <a:gd name="connsiteY7" fmla="*/ 6605516 h 6605516"/>
              <a:gd name="connsiteX8" fmla="*/ 426531 w 11750723"/>
              <a:gd name="connsiteY8" fmla="*/ 6605516 h 6605516"/>
              <a:gd name="connsiteX9" fmla="*/ 426978 w 11750723"/>
              <a:gd name="connsiteY9" fmla="*/ 6601086 h 6605516"/>
              <a:gd name="connsiteX10" fmla="*/ 10721 w 11750723"/>
              <a:gd name="connsiteY10" fmla="*/ 6184829 h 6605516"/>
              <a:gd name="connsiteX11" fmla="*/ 0 w 11750723"/>
              <a:gd name="connsiteY11" fmla="*/ 6185910 h 6605516"/>
              <a:gd name="connsiteX12" fmla="*/ 0 w 11750723"/>
              <a:gd name="connsiteY12" fmla="*/ 443374 h 6605516"/>
              <a:gd name="connsiteX13" fmla="*/ 78568 w 11750723"/>
              <a:gd name="connsiteY13" fmla="*/ 435454 h 6605516"/>
              <a:gd name="connsiteX14" fmla="*/ 410935 w 11750723"/>
              <a:gd name="connsiteY14" fmla="*/ 27654 h 6605516"/>
              <a:gd name="connsiteX15" fmla="*/ 408147 w 11750723"/>
              <a:gd name="connsiteY15" fmla="*/ 0 h 660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750723" h="6605516">
                <a:moveTo>
                  <a:pt x="408147" y="0"/>
                </a:moveTo>
                <a:lnTo>
                  <a:pt x="11343354" y="0"/>
                </a:lnTo>
                <a:lnTo>
                  <a:pt x="11341290" y="20472"/>
                </a:lnTo>
                <a:cubicBezTo>
                  <a:pt x="11341290" y="221627"/>
                  <a:pt x="11483976" y="389458"/>
                  <a:pt x="11673657" y="428272"/>
                </a:cubicBezTo>
                <a:lnTo>
                  <a:pt x="11750723" y="436041"/>
                </a:lnTo>
                <a:lnTo>
                  <a:pt x="11750723" y="6193049"/>
                </a:lnTo>
                <a:lnTo>
                  <a:pt x="11704425" y="6197716"/>
                </a:lnTo>
                <a:cubicBezTo>
                  <a:pt x="11514744" y="6236531"/>
                  <a:pt x="11372058" y="6404361"/>
                  <a:pt x="11372058" y="6605516"/>
                </a:cubicBezTo>
                <a:lnTo>
                  <a:pt x="426531" y="6605516"/>
                </a:lnTo>
                <a:lnTo>
                  <a:pt x="426978" y="6601086"/>
                </a:lnTo>
                <a:cubicBezTo>
                  <a:pt x="426978" y="6371194"/>
                  <a:pt x="240613" y="6184829"/>
                  <a:pt x="10721" y="6184829"/>
                </a:cubicBezTo>
                <a:lnTo>
                  <a:pt x="0" y="6185910"/>
                </a:lnTo>
                <a:lnTo>
                  <a:pt x="0" y="443374"/>
                </a:lnTo>
                <a:lnTo>
                  <a:pt x="78568" y="435454"/>
                </a:lnTo>
                <a:cubicBezTo>
                  <a:pt x="268249" y="396640"/>
                  <a:pt x="410935" y="228809"/>
                  <a:pt x="410935" y="27654"/>
                </a:cubicBezTo>
                <a:lnTo>
                  <a:pt x="408147" y="0"/>
                </a:lnTo>
                <a:close/>
              </a:path>
            </a:pathLst>
          </a:custGeom>
          <a:noFill/>
          <a:ln w="22225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0F1CE74-0A40-437E-BFB0-24A379223DC4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90EB2A1-7F4F-44BE-AFF8-5CCE88B68714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C3A6F3-5B65-4DA8-9D67-AFFBEFA49E4B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41420E3-43BD-482E-8D9A-63E821AD780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103FCF2-E677-402B-97B1-8DB900A16CD8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9" name="Picture 2" descr="아두이노 HC-SR04 초음파 센서 활용하기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240" y="2044533"/>
            <a:ext cx="1094595" cy="103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774" y="8045364"/>
            <a:ext cx="435475" cy="39322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808" y="1653334"/>
            <a:ext cx="1191929" cy="101342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2345" y="2386707"/>
            <a:ext cx="3287437" cy="2930444"/>
          </a:xfrm>
          <a:prstGeom prst="rect">
            <a:avLst/>
          </a:prstGeom>
        </p:spPr>
      </p:pic>
      <p:pic>
        <p:nvPicPr>
          <p:cNvPr id="1026" name="Picture 2" descr="ShenzenAV] TowerPro SG-90 호환 미니서보(9g) 서보/스텝모터 &gt; 아나로그서보모터 (주)엘레파츠 - 엘레파츠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838" y="3723726"/>
            <a:ext cx="1064032" cy="106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0592" y="3121985"/>
            <a:ext cx="1130359" cy="102069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0592" y="4641251"/>
            <a:ext cx="1130359" cy="1010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09240" y="3170405"/>
            <a:ext cx="91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감지</a:t>
            </a:r>
            <a:endParaRPr lang="ko-KR" alt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283463" y="4912788"/>
            <a:ext cx="91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청소</a:t>
            </a:r>
            <a:endParaRPr lang="ko-KR" alt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299807" y="4255742"/>
            <a:ext cx="91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조종</a:t>
            </a:r>
            <a:endParaRPr lang="ko-KR" alt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8324410" y="5733177"/>
            <a:ext cx="116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데이</a:t>
            </a:r>
            <a:r>
              <a:rPr lang="en-US" altLang="ko-KR" dirty="0" smtClean="0"/>
              <a:t>-</a:t>
            </a:r>
            <a:r>
              <a:rPr lang="ko-KR" altLang="en-US" dirty="0" smtClean="0"/>
              <a:t>타</a:t>
            </a:r>
            <a:endParaRPr lang="ko-KR" alt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8299807" y="2688035"/>
            <a:ext cx="91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으아ㅏ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784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FF4650A0-3AB3-4CEA-822E-D843220D8001}"/>
              </a:ext>
            </a:extLst>
          </p:cNvPr>
          <p:cNvGrpSpPr/>
          <p:nvPr/>
        </p:nvGrpSpPr>
        <p:grpSpPr>
          <a:xfrm>
            <a:off x="1294113" y="-3769406"/>
            <a:ext cx="9603773" cy="14396811"/>
            <a:chOff x="1325307" y="-3726209"/>
            <a:chExt cx="9603773" cy="14396811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F3B35FF-6867-4179-8C19-77C0366ED841}"/>
                </a:ext>
              </a:extLst>
            </p:cNvPr>
            <p:cNvSpPr/>
            <p:nvPr/>
          </p:nvSpPr>
          <p:spPr>
            <a:xfrm rot="8153457">
              <a:off x="1325307" y="-1762224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700FB4D-60AF-40D2-82D3-656065A725C2}"/>
                </a:ext>
              </a:extLst>
            </p:cNvPr>
            <p:cNvSpPr/>
            <p:nvPr/>
          </p:nvSpPr>
          <p:spPr>
            <a:xfrm rot="13446543" flipH="1">
              <a:off x="9368537" y="-1762223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551F8951-3DA9-4BF9-B452-6F0CE1D83A73}"/>
                </a:ext>
              </a:extLst>
            </p:cNvPr>
            <p:cNvSpPr/>
            <p:nvPr/>
          </p:nvSpPr>
          <p:spPr>
            <a:xfrm rot="12374431" flipH="1">
              <a:off x="8001458" y="-3035727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이등변 삼각형 37">
              <a:extLst>
                <a:ext uri="{FF2B5EF4-FFF2-40B4-BE49-F238E27FC236}">
                  <a16:creationId xmlns:a16="http://schemas.microsoft.com/office/drawing/2014/main" id="{B343CCB6-B24B-452D-9973-B1C0A9FFC534}"/>
                </a:ext>
              </a:extLst>
            </p:cNvPr>
            <p:cNvSpPr/>
            <p:nvPr/>
          </p:nvSpPr>
          <p:spPr>
            <a:xfrm rot="9225569">
              <a:off x="2627925" y="-3106851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이등변 삼각형 41">
              <a:extLst>
                <a:ext uri="{FF2B5EF4-FFF2-40B4-BE49-F238E27FC236}">
                  <a16:creationId xmlns:a16="http://schemas.microsoft.com/office/drawing/2014/main" id="{C4BE7DBA-565A-4625-852B-AC6ED1D77FB5}"/>
                </a:ext>
              </a:extLst>
            </p:cNvPr>
            <p:cNvSpPr/>
            <p:nvPr/>
          </p:nvSpPr>
          <p:spPr>
            <a:xfrm rot="10227335">
              <a:off x="4343503" y="-3518336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이등변 삼각형 43">
              <a:extLst>
                <a:ext uri="{FF2B5EF4-FFF2-40B4-BE49-F238E27FC236}">
                  <a16:creationId xmlns:a16="http://schemas.microsoft.com/office/drawing/2014/main" id="{53A05E39-92BF-48BB-B793-D66D4B6C3B5B}"/>
                </a:ext>
              </a:extLst>
            </p:cNvPr>
            <p:cNvSpPr/>
            <p:nvPr/>
          </p:nvSpPr>
          <p:spPr>
            <a:xfrm rot="11372665" flipH="1">
              <a:off x="6340039" y="-3726209"/>
              <a:ext cx="1560543" cy="12432825"/>
            </a:xfrm>
            <a:prstGeom prst="triangle">
              <a:avLst/>
            </a:prstGeom>
            <a:solidFill>
              <a:srgbClr val="FEC0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8640EA-517A-42C5-BDF3-5CC9EE70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60814"/>
            <a:ext cx="4114800" cy="365125"/>
          </a:xfrm>
        </p:spPr>
        <p:txBody>
          <a:bodyPr/>
          <a:lstStyle/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5" name="바닥글 개체 틀 3">
            <a:extLst>
              <a:ext uri="{FF2B5EF4-FFF2-40B4-BE49-F238E27FC236}">
                <a16:creationId xmlns:a16="http://schemas.microsoft.com/office/drawing/2014/main" id="{1BC67575-9576-4956-B4F5-9DE7A1B3BDA9}"/>
              </a:ext>
            </a:extLst>
          </p:cNvPr>
          <p:cNvSpPr txBox="1">
            <a:spLocks/>
          </p:cNvSpPr>
          <p:nvPr/>
        </p:nvSpPr>
        <p:spPr>
          <a:xfrm>
            <a:off x="4038600" y="626081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묘띠소윤집사의 </a:t>
            </a:r>
            <a:r>
              <a:rPr lang="en-US" altLang="ko-KR"/>
              <a:t>HWP</a:t>
            </a:r>
            <a:r>
              <a:rPr lang="ko-KR" altLang="en-US"/>
              <a:t>와 </a:t>
            </a:r>
            <a:r>
              <a:rPr lang="en-US" altLang="ko-KR"/>
              <a:t>PPT (https://929233.tistory.com)</a:t>
            </a:r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A9468C3C-1D3B-410E-ACDC-9DD0F9BA5277}"/>
              </a:ext>
            </a:extLst>
          </p:cNvPr>
          <p:cNvSpPr/>
          <p:nvPr/>
        </p:nvSpPr>
        <p:spPr>
          <a:xfrm>
            <a:off x="1753497" y="2321529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62DD8EDB-EB92-4F63-B80E-5BD9EA04FAC0}"/>
              </a:ext>
            </a:extLst>
          </p:cNvPr>
          <p:cNvSpPr/>
          <p:nvPr/>
        </p:nvSpPr>
        <p:spPr>
          <a:xfrm rot="21141838">
            <a:off x="9346383" y="1738843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별: 꼭짓점 5개 17">
            <a:extLst>
              <a:ext uri="{FF2B5EF4-FFF2-40B4-BE49-F238E27FC236}">
                <a16:creationId xmlns:a16="http://schemas.microsoft.com/office/drawing/2014/main" id="{1CE0DDFF-6E49-48AA-8879-2C439FE1FA2C}"/>
              </a:ext>
            </a:extLst>
          </p:cNvPr>
          <p:cNvSpPr/>
          <p:nvPr/>
        </p:nvSpPr>
        <p:spPr>
          <a:xfrm rot="20425075">
            <a:off x="3304413" y="1320615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별: 꼭짓점 5개 18">
            <a:extLst>
              <a:ext uri="{FF2B5EF4-FFF2-40B4-BE49-F238E27FC236}">
                <a16:creationId xmlns:a16="http://schemas.microsoft.com/office/drawing/2014/main" id="{A865D249-60A4-44C7-B693-A07CA9207379}"/>
              </a:ext>
            </a:extLst>
          </p:cNvPr>
          <p:cNvSpPr/>
          <p:nvPr/>
        </p:nvSpPr>
        <p:spPr>
          <a:xfrm rot="19824318">
            <a:off x="8497728" y="450924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별: 꼭짓점 5개 19">
            <a:extLst>
              <a:ext uri="{FF2B5EF4-FFF2-40B4-BE49-F238E27FC236}">
                <a16:creationId xmlns:a16="http://schemas.microsoft.com/office/drawing/2014/main" id="{A2A123B5-78C1-444B-BDFD-5988A1C40193}"/>
              </a:ext>
            </a:extLst>
          </p:cNvPr>
          <p:cNvSpPr/>
          <p:nvPr/>
        </p:nvSpPr>
        <p:spPr>
          <a:xfrm rot="18369218">
            <a:off x="727804" y="395926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별: 꼭짓점 5개 20">
            <a:extLst>
              <a:ext uri="{FF2B5EF4-FFF2-40B4-BE49-F238E27FC236}">
                <a16:creationId xmlns:a16="http://schemas.microsoft.com/office/drawing/2014/main" id="{FB90CD01-7BFA-40B5-94DB-E99BB701A4C5}"/>
              </a:ext>
            </a:extLst>
          </p:cNvPr>
          <p:cNvSpPr/>
          <p:nvPr/>
        </p:nvSpPr>
        <p:spPr>
          <a:xfrm rot="458162" flipH="1">
            <a:off x="11238758" y="981071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21">
            <a:extLst>
              <a:ext uri="{FF2B5EF4-FFF2-40B4-BE49-F238E27FC236}">
                <a16:creationId xmlns:a16="http://schemas.microsoft.com/office/drawing/2014/main" id="{527AF93E-A477-4D69-ABE5-4DA795B87886}"/>
              </a:ext>
            </a:extLst>
          </p:cNvPr>
          <p:cNvSpPr/>
          <p:nvPr/>
        </p:nvSpPr>
        <p:spPr>
          <a:xfrm rot="1775682" flipH="1">
            <a:off x="6741975" y="1186706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별: 꼭짓점 5개 22">
            <a:extLst>
              <a:ext uri="{FF2B5EF4-FFF2-40B4-BE49-F238E27FC236}">
                <a16:creationId xmlns:a16="http://schemas.microsoft.com/office/drawing/2014/main" id="{24C41464-A8F9-4E8B-A5DE-E6B44C23CF36}"/>
              </a:ext>
            </a:extLst>
          </p:cNvPr>
          <p:cNvSpPr/>
          <p:nvPr/>
        </p:nvSpPr>
        <p:spPr>
          <a:xfrm rot="3230782" flipH="1">
            <a:off x="11284869" y="2357965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6F5222A-4434-47CE-A2CC-D4009751E060}"/>
              </a:ext>
            </a:extLst>
          </p:cNvPr>
          <p:cNvSpPr/>
          <p:nvPr/>
        </p:nvSpPr>
        <p:spPr>
          <a:xfrm>
            <a:off x="374740" y="2883297"/>
            <a:ext cx="11474588" cy="302086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InflateBottom">
              <a:avLst/>
            </a:prstTxWarp>
            <a:noAutofit/>
            <a:scene3d>
              <a:camera prst="perspectiveRelaxedModerately"/>
              <a:lightRig rig="chilly" dir="t">
                <a:rot lat="0" lon="0" rev="0"/>
              </a:lightRig>
            </a:scene3d>
            <a:sp3d extrusionH="7620000" prstMaterial="flat">
              <a:bevelT w="63500" h="38100"/>
              <a:extrusionClr>
                <a:srgbClr val="4D98B6"/>
              </a:extrusionClr>
            </a:sp3d>
          </a:bodyPr>
          <a:lstStyle/>
          <a:p>
            <a:pPr algn="ctr"/>
            <a:r>
              <a:rPr lang="ko-KR" altLang="en-US" sz="1400" dirty="0" smtClean="0">
                <a:solidFill>
                  <a:srgbClr val="D86345"/>
                </a:solidFill>
                <a:ea typeface="Black Han Sans" pitchFamily="2" charset="-127"/>
              </a:rPr>
              <a:t>짱</a:t>
            </a:r>
            <a:r>
              <a:rPr lang="en-US" altLang="ko-KR" sz="1400" dirty="0" smtClean="0">
                <a:solidFill>
                  <a:srgbClr val="D86345"/>
                </a:solidFill>
                <a:ea typeface="Black Han Sans" pitchFamily="2" charset="-127"/>
              </a:rPr>
              <a:t>-</a:t>
            </a:r>
            <a:r>
              <a:rPr lang="ko-KR" altLang="en-US" sz="1400" dirty="0" smtClean="0">
                <a:solidFill>
                  <a:srgbClr val="D86345"/>
                </a:solidFill>
                <a:ea typeface="Black Han Sans" pitchFamily="2" charset="-127"/>
              </a:rPr>
              <a:t>소기</a:t>
            </a:r>
            <a:endParaRPr lang="en-US" altLang="ko-KR" sz="1400" dirty="0">
              <a:solidFill>
                <a:srgbClr val="D86345"/>
              </a:solidFill>
              <a:ea typeface="Black Han Sans" pitchFamily="2" charset="-127"/>
            </a:endParaRPr>
          </a:p>
        </p:txBody>
      </p:sp>
      <p:sp>
        <p:nvSpPr>
          <p:cNvPr id="27" name="별: 꼭짓점 5개 26">
            <a:extLst>
              <a:ext uri="{FF2B5EF4-FFF2-40B4-BE49-F238E27FC236}">
                <a16:creationId xmlns:a16="http://schemas.microsoft.com/office/drawing/2014/main" id="{F990945A-64ED-47AD-8C92-B3FD52A84788}"/>
              </a:ext>
            </a:extLst>
          </p:cNvPr>
          <p:cNvSpPr/>
          <p:nvPr/>
        </p:nvSpPr>
        <p:spPr>
          <a:xfrm rot="1174925" flipH="1">
            <a:off x="5399826" y="303574"/>
            <a:ext cx="337351" cy="337351"/>
          </a:xfrm>
          <a:prstGeom prst="star5">
            <a:avLst/>
          </a:prstGeom>
          <a:solidFill>
            <a:srgbClr val="D863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22627C9-6431-4E44-A7E5-88598C3DA453}"/>
              </a:ext>
            </a:extLst>
          </p:cNvPr>
          <p:cNvSpPr/>
          <p:nvPr/>
        </p:nvSpPr>
        <p:spPr>
          <a:xfrm rot="5400000">
            <a:off x="3043185" y="-1222912"/>
            <a:ext cx="859809" cy="928048"/>
          </a:xfrm>
          <a:prstGeom prst="ellipse">
            <a:avLst/>
          </a:prstGeom>
          <a:solidFill>
            <a:srgbClr val="4D98B6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DD6B576-2148-47FC-BA27-8A72A32F5F85}"/>
              </a:ext>
            </a:extLst>
          </p:cNvPr>
          <p:cNvSpPr/>
          <p:nvPr/>
        </p:nvSpPr>
        <p:spPr>
          <a:xfrm rot="5400000">
            <a:off x="4359099" y="-1222912"/>
            <a:ext cx="859809" cy="928048"/>
          </a:xfrm>
          <a:prstGeom prst="ellipse">
            <a:avLst/>
          </a:prstGeom>
          <a:solidFill>
            <a:srgbClr val="D86345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2E723D8-7ED2-479C-929F-65AFC3F92D1A}"/>
              </a:ext>
            </a:extLst>
          </p:cNvPr>
          <p:cNvSpPr/>
          <p:nvPr/>
        </p:nvSpPr>
        <p:spPr>
          <a:xfrm rot="5400000">
            <a:off x="5679743" y="-1222911"/>
            <a:ext cx="859809" cy="928048"/>
          </a:xfrm>
          <a:prstGeom prst="ellipse">
            <a:avLst/>
          </a:prstGeom>
          <a:solidFill>
            <a:srgbClr val="FEC029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8E668EF5-4384-4BA7-BED1-F41451052DA8}"/>
              </a:ext>
            </a:extLst>
          </p:cNvPr>
          <p:cNvSpPr/>
          <p:nvPr/>
        </p:nvSpPr>
        <p:spPr>
          <a:xfrm rot="5400000">
            <a:off x="6958122" y="-1222911"/>
            <a:ext cx="859809" cy="928048"/>
          </a:xfrm>
          <a:prstGeom prst="ellipse">
            <a:avLst/>
          </a:prstGeom>
          <a:solidFill>
            <a:srgbClr val="F5EEDE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5EE2C41-A1B0-4A3E-82BE-0DEBFCECB121}"/>
              </a:ext>
            </a:extLst>
          </p:cNvPr>
          <p:cNvSpPr/>
          <p:nvPr/>
        </p:nvSpPr>
        <p:spPr>
          <a:xfrm rot="5400000">
            <a:off x="8236500" y="-1222911"/>
            <a:ext cx="859809" cy="928048"/>
          </a:xfrm>
          <a:prstGeom prst="ellipse">
            <a:avLst/>
          </a:prstGeom>
          <a:solidFill>
            <a:srgbClr val="0F5F48"/>
          </a:solidFill>
          <a:ln w="19050">
            <a:solidFill>
              <a:srgbClr val="D863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물결 10">
            <a:extLst>
              <a:ext uri="{FF2B5EF4-FFF2-40B4-BE49-F238E27FC236}">
                <a16:creationId xmlns:a16="http://schemas.microsoft.com/office/drawing/2014/main" id="{3E08262D-A6BF-44DB-AC1F-F9798E765650}"/>
              </a:ext>
            </a:extLst>
          </p:cNvPr>
          <p:cNvSpPr/>
          <p:nvPr/>
        </p:nvSpPr>
        <p:spPr>
          <a:xfrm>
            <a:off x="4070684" y="1833165"/>
            <a:ext cx="4050683" cy="1220638"/>
          </a:xfrm>
          <a:prstGeom prst="wave">
            <a:avLst>
              <a:gd name="adj1" fmla="val 9871"/>
              <a:gd name="adj2" fmla="val 4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Wave1">
              <a:avLst/>
            </a:prstTxWarp>
            <a:noAutofit/>
          </a:bodyPr>
          <a:lstStyle/>
          <a:p>
            <a:pPr algn="ctr"/>
            <a:endParaRPr lang="ko-KR" altLang="en-US" sz="3600" dirty="0">
              <a:latin typeface="카페24 단정해" pitchFamily="2" charset="-127"/>
              <a:ea typeface="카페24 단정해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5DCB4E-7BD6-4FC3-85EA-DEDA2084138D}"/>
              </a:ext>
            </a:extLst>
          </p:cNvPr>
          <p:cNvSpPr/>
          <p:nvPr/>
        </p:nvSpPr>
        <p:spPr>
          <a:xfrm>
            <a:off x="4671644" y="1986284"/>
            <a:ext cx="279355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Wave1">
              <a:avLst/>
            </a:prstTxWarp>
            <a:noAutofit/>
          </a:bodyPr>
          <a:lstStyle/>
          <a:p>
            <a:pPr algn="ctr"/>
            <a:r>
              <a:rPr lang="ko-KR" altLang="en-US" sz="6000" dirty="0">
                <a:solidFill>
                  <a:srgbClr val="F5EEDE"/>
                </a:solidFill>
                <a:latin typeface="카페24 단정해" pitchFamily="2" charset="-127"/>
                <a:ea typeface="카페24 단정해" pitchFamily="2" charset="-127"/>
              </a:rPr>
              <a:t>슬기로운</a:t>
            </a:r>
          </a:p>
        </p:txBody>
      </p:sp>
      <p:sp>
        <p:nvSpPr>
          <p:cNvPr id="45" name="별: 꼭짓점 5개 44">
            <a:extLst>
              <a:ext uri="{FF2B5EF4-FFF2-40B4-BE49-F238E27FC236}">
                <a16:creationId xmlns:a16="http://schemas.microsoft.com/office/drawing/2014/main" id="{965EC7D4-BE9C-4D38-9E52-B7457FA61AA6}"/>
              </a:ext>
            </a:extLst>
          </p:cNvPr>
          <p:cNvSpPr/>
          <p:nvPr/>
        </p:nvSpPr>
        <p:spPr>
          <a:xfrm rot="18369218">
            <a:off x="4199694" y="2170288"/>
            <a:ext cx="337351" cy="337351"/>
          </a:xfrm>
          <a:prstGeom prst="star5">
            <a:avLst/>
          </a:prstGeom>
          <a:solidFill>
            <a:srgbClr val="F5E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별: 꼭짓점 5개 45">
            <a:extLst>
              <a:ext uri="{FF2B5EF4-FFF2-40B4-BE49-F238E27FC236}">
                <a16:creationId xmlns:a16="http://schemas.microsoft.com/office/drawing/2014/main" id="{DC8289D7-5B2B-425E-AB76-4032E62186A5}"/>
              </a:ext>
            </a:extLst>
          </p:cNvPr>
          <p:cNvSpPr/>
          <p:nvPr/>
        </p:nvSpPr>
        <p:spPr>
          <a:xfrm rot="18369218">
            <a:off x="7576557" y="2338729"/>
            <a:ext cx="337351" cy="337351"/>
          </a:xfrm>
          <a:prstGeom prst="star5">
            <a:avLst/>
          </a:prstGeom>
          <a:solidFill>
            <a:srgbClr val="F5E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113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레트로">
      <a:dk1>
        <a:srgbClr val="3A3838"/>
      </a:dk1>
      <a:lt1>
        <a:sysClr val="window" lastClr="FFFFFF"/>
      </a:lt1>
      <a:dk2>
        <a:srgbClr val="44546A"/>
      </a:dk2>
      <a:lt2>
        <a:srgbClr val="E7E6E6"/>
      </a:lt2>
      <a:accent1>
        <a:srgbClr val="D86345"/>
      </a:accent1>
      <a:accent2>
        <a:srgbClr val="1198B6"/>
      </a:accent2>
      <a:accent3>
        <a:srgbClr val="FEBF29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331</TotalTime>
  <Words>178</Words>
  <Application>Microsoft Office PowerPoint</Application>
  <PresentationFormat>와이드스크린</PresentationFormat>
  <Paragraphs>47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Black Han Sans</vt:lpstr>
      <vt:lpstr>游ゴシック</vt:lpstr>
      <vt:lpstr>맑은 고딕</vt:lpstr>
      <vt:lpstr>배달의민족 을지로체 TTF</vt:lpstr>
      <vt:lpstr>카페24 단정해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오늘의 템플릿 주제</dc:title>
  <dc:creator>929233@gmail.com</dc:creator>
  <cp:lastModifiedBy>multicampus</cp:lastModifiedBy>
  <cp:revision>31</cp:revision>
  <dcterms:created xsi:type="dcterms:W3CDTF">2020-03-14T16:02:35Z</dcterms:created>
  <dcterms:modified xsi:type="dcterms:W3CDTF">2021-05-27T23:37:15Z</dcterms:modified>
</cp:coreProperties>
</file>

<file path=docProps/thumbnail.jpeg>
</file>